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6" r:id="rId2"/>
    <p:sldId id="270" r:id="rId3"/>
    <p:sldId id="265" r:id="rId4"/>
    <p:sldId id="260" r:id="rId5"/>
    <p:sldId id="272" r:id="rId6"/>
    <p:sldId id="264" r:id="rId7"/>
    <p:sldId id="274" r:id="rId8"/>
  </p:sldIdLst>
  <p:sldSz cx="12192000" cy="6858000"/>
  <p:notesSz cx="9926638" cy="679767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798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F77EE8E-B7A9-4F0A-AD2F-0556EBBB0D49}" type="datetimeFigureOut">
              <a:rPr lang="en-US"/>
              <a:pPr>
                <a:defRPr/>
              </a:pPr>
              <a:t>3/3/2023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612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798" y="6456612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CA95A46-2261-4BCA-B1FE-5DA0FE2617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48EEA-2F78-4DDB-8046-04D3518E5AC4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679323-992D-410E-A82A-A7AFD60D2461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5BCC-EAF3-4AE6-800E-0E487BE2F1DB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8FC94-AEFF-475B-9962-595B5E669B3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EC4C4-19DE-4F1F-881D-13ADA81DFBE1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0674-352F-419E-82D3-AB9EE9BA0873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b="1"/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858-0D1F-4D79-9C36-E0D9011FC83A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23C74-2022-40B8-8F16-82B5E20E85EA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7345A-BB28-4293-BD27-ED9C6ED5C8DB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EA6C6-83A7-4DB8-9B5C-A16C9E3C146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766A4-C397-4C04-8185-2DA8A6F9BB3D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C294B-4D9F-43EB-B188-9C1E03055FBC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70440-1DDE-4AA8-83C0-E7A24808C0C7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19F11-6261-4013-A591-6F44BBD54EBF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5BC41-DB08-4491-8BC1-2DD7DBF99EC1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EDED5-1917-4CF9-8532-B71E4A1129F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85517-E36F-4642-93AA-05E16E0C1770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D154B-B64F-41F2-8957-60D35B342158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1B37-D9C0-4375-B28F-A0CC64895DEB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A0929-A28D-4F1D-92CD-7CA70023B389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46CD-3DD5-442B-9E42-BC93B06F7834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D2645-5ECE-4385-9CD7-A4D202E3F3E5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2C3EBB4-D60C-41E0-AD70-A75F174E7390}" type="datetimeFigureOut">
              <a:rPr lang="de-AT"/>
              <a:pPr>
                <a:defRPr/>
              </a:pPr>
              <a:t>03.03.2023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A4F729-B451-4D57-92B4-F5B98119A876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Present simple – Questions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Questions in simple tenses (present simple and past simple) are formed in most cases with the addition of </a:t>
            </a:r>
            <a:r>
              <a:rPr lang="en-GB" b="1" dirty="0"/>
              <a:t>do/does/did</a:t>
            </a:r>
            <a:r>
              <a:rPr lang="en-GB" dirty="0"/>
              <a:t>.</a:t>
            </a:r>
            <a:r>
              <a:rPr lang="en-GB" b="1" dirty="0"/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Use </a:t>
            </a:r>
            <a:r>
              <a:rPr lang="en-GB" b="1" dirty="0"/>
              <a:t>do </a:t>
            </a:r>
            <a:r>
              <a:rPr lang="en-GB" dirty="0"/>
              <a:t>or</a:t>
            </a:r>
            <a:r>
              <a:rPr lang="en-GB" b="1" dirty="0"/>
              <a:t> does </a:t>
            </a:r>
            <a:r>
              <a:rPr lang="en-GB" dirty="0"/>
              <a:t>(for </a:t>
            </a:r>
            <a:r>
              <a:rPr lang="en-GB" i="1" dirty="0"/>
              <a:t>he/she/it</a:t>
            </a:r>
            <a:r>
              <a:rPr lang="en-GB" dirty="0"/>
              <a:t>) to form questions in the present simple: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Do </a:t>
            </a:r>
            <a:r>
              <a:rPr lang="en-GB" dirty="0"/>
              <a:t>you</a:t>
            </a:r>
            <a:r>
              <a:rPr lang="en-GB" b="1" dirty="0"/>
              <a:t> </a:t>
            </a:r>
            <a:r>
              <a:rPr lang="en-GB" b="1" u="sng" dirty="0"/>
              <a:t>eat</a:t>
            </a:r>
            <a:r>
              <a:rPr lang="en-GB" b="1" dirty="0"/>
              <a:t> </a:t>
            </a:r>
            <a:r>
              <a:rPr lang="en-GB" dirty="0"/>
              <a:t>meat?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Does </a:t>
            </a:r>
            <a:r>
              <a:rPr lang="en-GB" dirty="0"/>
              <a:t>Susan</a:t>
            </a:r>
            <a:r>
              <a:rPr lang="en-GB" b="1" dirty="0"/>
              <a:t> </a:t>
            </a:r>
            <a:r>
              <a:rPr lang="en-GB" b="1" u="sng" dirty="0"/>
              <a:t>smoke</a:t>
            </a:r>
            <a:r>
              <a:rPr lang="en-GB" dirty="0"/>
              <a:t>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Does</a:t>
            </a:r>
            <a:r>
              <a:rPr lang="en-GB" dirty="0"/>
              <a:t> this police station</a:t>
            </a:r>
            <a:r>
              <a:rPr lang="en-GB" b="1" dirty="0"/>
              <a:t> </a:t>
            </a:r>
            <a:r>
              <a:rPr lang="en-GB" b="1" u="sng" dirty="0"/>
              <a:t>have</a:t>
            </a:r>
            <a:r>
              <a:rPr lang="en-GB" b="1" dirty="0"/>
              <a:t> </a:t>
            </a:r>
            <a:r>
              <a:rPr lang="en-GB" dirty="0"/>
              <a:t>a drunk tank?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Use </a:t>
            </a:r>
            <a:r>
              <a:rPr lang="en-GB" b="1" dirty="0"/>
              <a:t>did </a:t>
            </a:r>
            <a:r>
              <a:rPr lang="en-GB" dirty="0"/>
              <a:t>to form questions in the past simple: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Did </a:t>
            </a:r>
            <a:r>
              <a:rPr lang="en-GB" dirty="0"/>
              <a:t>you</a:t>
            </a:r>
            <a:r>
              <a:rPr lang="en-GB" b="1" dirty="0"/>
              <a:t> </a:t>
            </a:r>
            <a:r>
              <a:rPr lang="en-GB" b="1" u="sng" dirty="0"/>
              <a:t>go</a:t>
            </a:r>
            <a:r>
              <a:rPr lang="en-GB" b="1" dirty="0"/>
              <a:t> </a:t>
            </a:r>
            <a:r>
              <a:rPr lang="en-GB" dirty="0"/>
              <a:t>to bed late yesterday?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>
                <a:solidFill>
                  <a:srgbClr val="FF0000"/>
                </a:solidFill>
              </a:rPr>
              <a:t>Remember to use the main verb in its base form. There is no –s ending or past tense form on the underlined verb.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01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48807-3986-4B71-95B7-2F492578129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b="1" dirty="0"/>
              <a:t>Present simple – Questions practice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885AED-3C18-4422-AE80-62DA7A59B4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I get up </a:t>
            </a:r>
            <a:r>
              <a:rPr lang="en-GB" b="1" u="sng" dirty="0"/>
              <a:t>at 6am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/>
              <a:t>Peter has lunch </a:t>
            </a:r>
            <a:r>
              <a:rPr lang="en-GB" b="1" u="sng" dirty="0"/>
              <a:t>in the canteen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/>
              <a:t>Burglars break into many homes in winter </a:t>
            </a:r>
            <a:r>
              <a:rPr lang="en-GB" b="1" u="sng" dirty="0"/>
              <a:t>because it gets dark earlier</a:t>
            </a:r>
            <a:r>
              <a:rPr lang="en-GB" dirty="0"/>
              <a:t>.</a:t>
            </a:r>
          </a:p>
          <a:p>
            <a:pPr marL="514350" indent="-514350">
              <a:buAutoNum type="arabicPeriod"/>
            </a:pPr>
            <a:r>
              <a:rPr lang="en-GB" dirty="0"/>
              <a:t>Police officers collect </a:t>
            </a:r>
            <a:r>
              <a:rPr lang="en-GB" b="1" u="sng" dirty="0"/>
              <a:t>fingerprints</a:t>
            </a:r>
            <a:r>
              <a:rPr lang="en-GB" dirty="0"/>
              <a:t> at the scene of a crime.</a:t>
            </a:r>
          </a:p>
          <a:p>
            <a:pPr marL="514350" indent="-514350">
              <a:buAutoNum type="arabicPeriod"/>
            </a:pPr>
            <a:r>
              <a:rPr lang="en-GB" dirty="0"/>
              <a:t>Alice calls </a:t>
            </a:r>
            <a:r>
              <a:rPr lang="en-GB" b="1" u="sng" dirty="0"/>
              <a:t>her mother </a:t>
            </a:r>
            <a:r>
              <a:rPr lang="en-GB" dirty="0"/>
              <a:t>every evening.</a:t>
            </a:r>
          </a:p>
          <a:p>
            <a:endParaRPr lang="en-GB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60CFD9-E6B4-43ED-8D67-319175BD76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When </a:t>
            </a:r>
            <a:r>
              <a:rPr lang="en-GB" b="1" dirty="0"/>
              <a:t>do you get </a:t>
            </a:r>
            <a:r>
              <a:rPr lang="en-GB" dirty="0"/>
              <a:t>up?</a:t>
            </a:r>
          </a:p>
          <a:p>
            <a:pPr marL="514350" indent="-514350">
              <a:buAutoNum type="arabicPeriod"/>
            </a:pPr>
            <a:r>
              <a:rPr lang="en-GB" dirty="0"/>
              <a:t>Where </a:t>
            </a:r>
            <a:r>
              <a:rPr lang="en-GB" b="1" dirty="0"/>
              <a:t>does Peter have </a:t>
            </a:r>
            <a:r>
              <a:rPr lang="en-GB" dirty="0"/>
              <a:t>lunch?</a:t>
            </a:r>
          </a:p>
          <a:p>
            <a:pPr marL="514350" indent="-514350">
              <a:buAutoNum type="arabicPeriod"/>
            </a:pPr>
            <a:r>
              <a:rPr lang="en-GB" dirty="0"/>
              <a:t>Why </a:t>
            </a:r>
            <a:r>
              <a:rPr lang="en-GB" b="1" dirty="0"/>
              <a:t>do burglars break </a:t>
            </a:r>
            <a:r>
              <a:rPr lang="en-GB" dirty="0"/>
              <a:t>into many homes in winter?</a:t>
            </a:r>
          </a:p>
          <a:p>
            <a:pPr marL="514350" indent="-514350">
              <a:buAutoNum type="arabicPeriod"/>
            </a:pPr>
            <a:r>
              <a:rPr lang="en-GB" dirty="0"/>
              <a:t>What </a:t>
            </a:r>
            <a:r>
              <a:rPr lang="en-GB" b="1" dirty="0"/>
              <a:t>do police officers collect </a:t>
            </a:r>
            <a:r>
              <a:rPr lang="en-GB" dirty="0"/>
              <a:t>at the scene of a crime?</a:t>
            </a:r>
          </a:p>
          <a:p>
            <a:pPr marL="514350" indent="-514350">
              <a:buAutoNum type="arabicPeriod"/>
            </a:pPr>
            <a:r>
              <a:rPr lang="en-GB" dirty="0"/>
              <a:t>Who(m) </a:t>
            </a:r>
            <a:r>
              <a:rPr lang="en-GB" b="1" dirty="0"/>
              <a:t>does Alice call </a:t>
            </a:r>
            <a:r>
              <a:rPr lang="en-GB" dirty="0"/>
              <a:t>every evening?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969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Present simple – Questions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/>
              <a:t>Exceptions: </a:t>
            </a:r>
            <a:r>
              <a:rPr lang="en-GB" dirty="0"/>
              <a:t>do NOT use do/does to form questions:</a:t>
            </a:r>
          </a:p>
          <a:p>
            <a:pPr marL="514350" indent="-514350" eaLnBrk="1" hangingPunct="1">
              <a:lnSpc>
                <a:spcPct val="80000"/>
              </a:lnSpc>
              <a:buAutoNum type="alphaLcPeriod"/>
            </a:pPr>
            <a:r>
              <a:rPr lang="en-GB" dirty="0"/>
              <a:t>When using any forms of the verb “be”. Instead twist the verb and the subject: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</a:t>
            </a:r>
            <a:r>
              <a:rPr lang="en-GB" b="1" dirty="0"/>
              <a:t>Are you </a:t>
            </a:r>
            <a:r>
              <a:rPr lang="en-GB" dirty="0"/>
              <a:t>from Linz?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b="1" dirty="0"/>
              <a:t>b. See the next slide for the second exception</a:t>
            </a: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0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Present simple – Questions continued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917700"/>
            <a:ext cx="10515600" cy="4575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Tom meets his patrol partner in the canteen every afternoon.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Who(m) </a:t>
            </a:r>
            <a:r>
              <a:rPr lang="en-GB" b="1" dirty="0"/>
              <a:t>does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?  =&gt; his patrol partner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Where </a:t>
            </a:r>
            <a:r>
              <a:rPr lang="en-GB" b="1" dirty="0"/>
              <a:t>does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 his patrol partner? =&gt; in the canteen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	When </a:t>
            </a:r>
            <a:r>
              <a:rPr lang="en-GB" b="1" dirty="0"/>
              <a:t>does</a:t>
            </a:r>
            <a:r>
              <a:rPr lang="en-GB" dirty="0"/>
              <a:t> Tom </a:t>
            </a:r>
            <a:r>
              <a:rPr lang="en-GB" b="1" dirty="0"/>
              <a:t>meet</a:t>
            </a:r>
            <a:r>
              <a:rPr lang="en-GB" dirty="0"/>
              <a:t> his patrol partner? =&gt; every afternoon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The above are normal questions formed with do/does. But we do </a:t>
            </a:r>
            <a:r>
              <a:rPr lang="en-GB" b="1" dirty="0">
                <a:solidFill>
                  <a:srgbClr val="FF0000"/>
                </a:solidFill>
              </a:rPr>
              <a:t>NOT</a:t>
            </a:r>
            <a:r>
              <a:rPr lang="en-GB" dirty="0"/>
              <a:t> use </a:t>
            </a:r>
            <a:r>
              <a:rPr lang="en-GB" b="1" dirty="0"/>
              <a:t>do/does </a:t>
            </a:r>
            <a:r>
              <a:rPr lang="en-GB" dirty="0"/>
              <a:t>to form questions in the present simple when asking about the </a:t>
            </a:r>
            <a:r>
              <a:rPr lang="en-GB" b="1" dirty="0"/>
              <a:t>subject</a:t>
            </a:r>
            <a:r>
              <a:rPr lang="en-GB" dirty="0"/>
              <a:t>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Who </a:t>
            </a:r>
            <a:r>
              <a:rPr lang="en-GB" b="1" dirty="0"/>
              <a:t>meets</a:t>
            </a:r>
            <a:r>
              <a:rPr lang="en-GB" dirty="0"/>
              <a:t> his patrol partner in the canteen every afternoon? =&gt; Tom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dirty="0"/>
              <a:t>In the last case the answer to the question is “Tom” which is the subject of the original sentence =&gt; do/does are not used!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b="1" dirty="0">
              <a:solidFill>
                <a:srgbClr val="FF0000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888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48807-3986-4B71-95B7-2F492578129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b="1" dirty="0"/>
              <a:t>Present simple – Questions practice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885AED-3C18-4422-AE80-62DA7A59B4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b="1" u="sng" dirty="0"/>
              <a:t>Peter</a:t>
            </a:r>
            <a:r>
              <a:rPr lang="en-GB" dirty="0"/>
              <a:t> has lunch </a:t>
            </a:r>
            <a:r>
              <a:rPr lang="en-GB" b="1" u="sng" dirty="0"/>
              <a:t>in the canteen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 startAt="2"/>
            </a:pPr>
            <a:r>
              <a:rPr lang="en-GB" b="1" u="sng" dirty="0"/>
              <a:t>Wrong-way drivers</a:t>
            </a:r>
            <a:r>
              <a:rPr lang="en-GB" dirty="0"/>
              <a:t> cause </a:t>
            </a:r>
            <a:r>
              <a:rPr lang="en-GB" b="1" u="sng" dirty="0"/>
              <a:t>fatal accidents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 startAt="3"/>
            </a:pPr>
            <a:r>
              <a:rPr lang="en-GB" b="1" u="sng" dirty="0"/>
              <a:t>Lawyers</a:t>
            </a:r>
            <a:r>
              <a:rPr lang="en-GB" dirty="0"/>
              <a:t> question </a:t>
            </a:r>
            <a:r>
              <a:rPr lang="en-GB" b="1" u="sng" dirty="0"/>
              <a:t>witnesses</a:t>
            </a:r>
            <a:r>
              <a:rPr lang="en-GB" dirty="0"/>
              <a:t> </a:t>
            </a:r>
            <a:r>
              <a:rPr lang="en-GB" b="1" u="sng" dirty="0"/>
              <a:t>in court</a:t>
            </a:r>
            <a:r>
              <a:rPr lang="en-GB" dirty="0"/>
              <a:t>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60CFD9-E6B4-43ED-8D67-319175BD76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Who </a:t>
            </a:r>
            <a:r>
              <a:rPr lang="en-GB" b="1" dirty="0"/>
              <a:t>has</a:t>
            </a:r>
            <a:r>
              <a:rPr lang="en-GB" dirty="0"/>
              <a:t> lunch in the canteen?   Where </a:t>
            </a:r>
            <a:r>
              <a:rPr lang="en-GB" b="1" dirty="0"/>
              <a:t>does Peter have </a:t>
            </a:r>
            <a:r>
              <a:rPr lang="en-GB" dirty="0"/>
              <a:t>lunch?</a:t>
            </a:r>
          </a:p>
          <a:p>
            <a:pPr marL="514350" indent="-514350">
              <a:buAutoNum type="arabicPeriod"/>
            </a:pPr>
            <a:r>
              <a:rPr lang="en-GB" dirty="0"/>
              <a:t>Who </a:t>
            </a:r>
            <a:r>
              <a:rPr lang="en-GB" b="1" dirty="0"/>
              <a:t>causes</a:t>
            </a:r>
            <a:r>
              <a:rPr lang="en-GB" dirty="0"/>
              <a:t> fatal accidents? What </a:t>
            </a:r>
            <a:r>
              <a:rPr lang="en-GB" b="1" dirty="0"/>
              <a:t>do wrong-way drivers cause</a:t>
            </a:r>
            <a:r>
              <a:rPr lang="en-GB" dirty="0"/>
              <a:t>?</a:t>
            </a:r>
          </a:p>
          <a:p>
            <a:pPr marL="514350" indent="-514350">
              <a:buAutoNum type="arabicPeriod"/>
            </a:pPr>
            <a:r>
              <a:rPr lang="en-GB" dirty="0"/>
              <a:t>Who </a:t>
            </a:r>
            <a:r>
              <a:rPr lang="en-GB" b="1" dirty="0"/>
              <a:t>questions</a:t>
            </a:r>
            <a:r>
              <a:rPr lang="en-GB" dirty="0"/>
              <a:t> witnesses in court?                                       Who(m) </a:t>
            </a:r>
            <a:r>
              <a:rPr lang="en-GB" b="1" dirty="0"/>
              <a:t>do lawyers question </a:t>
            </a:r>
            <a:r>
              <a:rPr lang="en-GB" dirty="0"/>
              <a:t>in court?                                    Where </a:t>
            </a:r>
            <a:r>
              <a:rPr lang="en-GB" b="1" dirty="0"/>
              <a:t>do lawyers question </a:t>
            </a:r>
            <a:r>
              <a:rPr lang="en-GB" dirty="0"/>
              <a:t>witnesses?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606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Present Continuous – Questions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2330450" algn="l"/>
              </a:tabLst>
            </a:pPr>
            <a:r>
              <a:rPr lang="en-GB" altLang="de-DE" dirty="0"/>
              <a:t>Questions are formed </a:t>
            </a:r>
            <a:r>
              <a:rPr lang="en-GB" altLang="de-DE" b="1" u="sng" dirty="0"/>
              <a:t>WITHOUT</a:t>
            </a:r>
            <a:r>
              <a:rPr lang="en-GB" altLang="de-DE" b="1" dirty="0"/>
              <a:t> DO/DOES/DID </a:t>
            </a:r>
            <a:r>
              <a:rPr lang="en-GB" altLang="de-DE" dirty="0"/>
              <a:t>when the verb consists of more than one word (</a:t>
            </a:r>
            <a:r>
              <a:rPr lang="en-GB" altLang="de-DE" dirty="0" err="1"/>
              <a:t>eg.</a:t>
            </a:r>
            <a:r>
              <a:rPr lang="en-GB" altLang="de-DE" dirty="0"/>
              <a:t> in the present continuous).</a:t>
            </a:r>
            <a:r>
              <a:rPr lang="en-GB" altLang="de-DE" b="1" dirty="0"/>
              <a:t> </a:t>
            </a:r>
          </a:p>
          <a:p>
            <a:pPr marL="0" indent="0">
              <a:buNone/>
            </a:pPr>
            <a:r>
              <a:rPr lang="en-GB" altLang="de-DE" dirty="0"/>
              <a:t>Instead p</a:t>
            </a:r>
            <a:r>
              <a:rPr lang="en-GB" dirty="0"/>
              <a:t>ut the first part of the verb (“am/is/are” in the present continuous) at the start of the question or straight after any question words if used: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</a:t>
            </a:r>
            <a:r>
              <a:rPr lang="en-GB" b="1" u="sng" dirty="0"/>
              <a:t>Are</a:t>
            </a:r>
            <a:r>
              <a:rPr lang="en-GB" b="1" dirty="0"/>
              <a:t> they watching </a:t>
            </a:r>
            <a:r>
              <a:rPr lang="en-GB" dirty="0"/>
              <a:t>the football match?</a:t>
            </a:r>
          </a:p>
          <a:p>
            <a:pPr>
              <a:buNone/>
            </a:pPr>
            <a:r>
              <a:rPr lang="en-GB" dirty="0"/>
              <a:t>	Where </a:t>
            </a:r>
            <a:r>
              <a:rPr lang="en-GB" b="1" u="sng" dirty="0"/>
              <a:t>are</a:t>
            </a:r>
            <a:r>
              <a:rPr lang="en-GB" b="1" dirty="0"/>
              <a:t> they watching</a:t>
            </a:r>
            <a:r>
              <a:rPr lang="en-GB" dirty="0"/>
              <a:t> the football match?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What </a:t>
            </a:r>
            <a:r>
              <a:rPr lang="en-GB" b="1" u="sng" dirty="0"/>
              <a:t>are</a:t>
            </a:r>
            <a:r>
              <a:rPr lang="en-GB" b="1" dirty="0"/>
              <a:t> they watching</a:t>
            </a:r>
            <a:r>
              <a:rPr lang="en-GB" dirty="0"/>
              <a:t>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GB" dirty="0"/>
              <a:t>	Who </a:t>
            </a:r>
            <a:r>
              <a:rPr lang="en-GB" b="1" u="sng" dirty="0"/>
              <a:t>is</a:t>
            </a:r>
            <a:r>
              <a:rPr lang="en-GB" b="1" dirty="0"/>
              <a:t> watching </a:t>
            </a:r>
            <a:r>
              <a:rPr lang="en-GB" dirty="0"/>
              <a:t>television?</a:t>
            </a:r>
          </a:p>
          <a:p>
            <a:pPr>
              <a:buFont typeface="Wingdings" panose="05000000000000000000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1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448807-3986-4B71-95B7-2F492578129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GB" b="1" dirty="0"/>
              <a:t>Present continuous – Questions practice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885AED-3C18-4422-AE80-62DA7A59B48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b="1" u="sng" dirty="0"/>
              <a:t>Crime</a:t>
            </a:r>
            <a:r>
              <a:rPr lang="en-GB" dirty="0"/>
              <a:t> is increasing </a:t>
            </a:r>
            <a:r>
              <a:rPr lang="en-GB" b="1" u="sng" dirty="0"/>
              <a:t>in larger cities</a:t>
            </a:r>
            <a:r>
              <a:rPr lang="en-GB" dirty="0"/>
              <a:t>. </a:t>
            </a:r>
          </a:p>
          <a:p>
            <a:pPr marL="0" indent="0">
              <a:buNone/>
            </a:pPr>
            <a:r>
              <a:rPr lang="en-GB" dirty="0"/>
              <a:t>                           </a:t>
            </a:r>
          </a:p>
          <a:p>
            <a:pPr marL="0" indent="0">
              <a:buNone/>
            </a:pPr>
            <a:r>
              <a:rPr lang="en-GB" dirty="0"/>
              <a:t>                                                                                                                       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GB" b="1" u="sng" dirty="0"/>
              <a:t>The gang members</a:t>
            </a:r>
            <a:r>
              <a:rPr lang="en-GB" dirty="0"/>
              <a:t> are planning </a:t>
            </a:r>
            <a:r>
              <a:rPr lang="en-GB" b="1" u="sng" dirty="0"/>
              <a:t>a bank robbery</a:t>
            </a:r>
            <a:r>
              <a:rPr lang="en-GB" dirty="0"/>
              <a:t>.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60CFD9-E6B4-43ED-8D67-319175BD76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/>
              <a:t>What </a:t>
            </a:r>
            <a:r>
              <a:rPr lang="en-GB" b="1" dirty="0"/>
              <a:t>is increasing</a:t>
            </a:r>
            <a:r>
              <a:rPr lang="en-GB" dirty="0"/>
              <a:t> in larger cities?                                           Where </a:t>
            </a:r>
            <a:r>
              <a:rPr lang="en-GB" b="1" dirty="0"/>
              <a:t>is crime increasing</a:t>
            </a:r>
            <a:r>
              <a:rPr lang="en-GB" dirty="0"/>
              <a:t>?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Font typeface="+mj-lt"/>
              <a:buAutoNum type="arabicPeriod" startAt="2"/>
            </a:pPr>
            <a:r>
              <a:rPr lang="en-GB" dirty="0"/>
              <a:t>Who </a:t>
            </a:r>
            <a:r>
              <a:rPr lang="en-GB" b="1" dirty="0"/>
              <a:t>is planning</a:t>
            </a:r>
            <a:r>
              <a:rPr lang="en-GB" dirty="0"/>
              <a:t> a bank robbery?                                What </a:t>
            </a:r>
            <a:r>
              <a:rPr lang="en-GB" b="1" dirty="0"/>
              <a:t>are the gang members planning</a:t>
            </a:r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2473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Present simple – Questions</vt:lpstr>
      <vt:lpstr>Present simple – Questions practice</vt:lpstr>
      <vt:lpstr>Present simple – Questions</vt:lpstr>
      <vt:lpstr>Present simple – Questions continued</vt:lpstr>
      <vt:lpstr>Present simple – Questions practice</vt:lpstr>
      <vt:lpstr>Present Continuous – Questions</vt:lpstr>
      <vt:lpstr>Present continuous – Questions practice</vt:lpstr>
    </vt:vector>
  </TitlesOfParts>
  <Company>FH Wiener Neustadt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Report-writing English I</dc:title>
  <dc:creator>Lacchini Jennifer</dc:creator>
  <cp:lastModifiedBy>Buczak John</cp:lastModifiedBy>
  <cp:revision>94</cp:revision>
  <cp:lastPrinted>2023-03-03T00:36:27Z</cp:lastPrinted>
  <dcterms:created xsi:type="dcterms:W3CDTF">2015-10-21T11:09:52Z</dcterms:created>
  <dcterms:modified xsi:type="dcterms:W3CDTF">2023-03-03T00:36:34Z</dcterms:modified>
</cp:coreProperties>
</file>