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4"/>
  </p:sldMasterIdLst>
  <p:notesMasterIdLst>
    <p:notesMasterId r:id="rId11"/>
  </p:notesMasterIdLst>
  <p:handoutMasterIdLst>
    <p:handoutMasterId r:id="rId12"/>
  </p:handoutMasterIdLst>
  <p:sldIdLst>
    <p:sldId id="264" r:id="rId5"/>
    <p:sldId id="265" r:id="rId6"/>
    <p:sldId id="271" r:id="rId7"/>
    <p:sldId id="268" r:id="rId8"/>
    <p:sldId id="267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ed Mahrukh" initials="SM" lastIdx="1" clrIdx="0">
    <p:extLst>
      <p:ext uri="{19B8F6BF-5375-455C-9EA6-DF929625EA0E}">
        <p15:presenceInfo xmlns:p15="http://schemas.microsoft.com/office/powerpoint/2012/main" userId="S::mahrukh.syed@alumni.fh-campuswien.ac.at::7fcd5ddd-2296-4302-b61e-fffca700d0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8" autoAdjust="0"/>
    <p:restoredTop sz="95840" autoAdjust="0"/>
  </p:normalViewPr>
  <p:slideViewPr>
    <p:cSldViewPr snapToGrid="0">
      <p:cViewPr varScale="1">
        <p:scale>
          <a:sx n="54" d="100"/>
          <a:sy n="54" d="100"/>
        </p:scale>
        <p:origin x="240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6T16:17:06.15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0375B-5D9F-644B-8FB6-C7748E434A61}" type="doc">
      <dgm:prSet loTypeId="urn:microsoft.com/office/officeart/2005/8/layout/vList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0C930216-0CB5-8546-9D02-824836EAEB9E}">
      <dgm:prSet/>
      <dgm:spPr/>
      <dgm:t>
        <a:bodyPr/>
        <a:lstStyle/>
        <a:p>
          <a:r>
            <a:rPr lang="de-DE" b="0" i="0" dirty="0"/>
            <a:t>High </a:t>
          </a:r>
          <a:r>
            <a:rPr lang="de-DE" b="0" i="0" dirty="0" err="1"/>
            <a:t>detector</a:t>
          </a:r>
          <a:r>
            <a:rPr lang="de-DE" b="0" i="0" dirty="0"/>
            <a:t> </a:t>
          </a:r>
          <a:r>
            <a:rPr lang="de-DE" b="0" i="0" dirty="0" err="1"/>
            <a:t>sensitivity</a:t>
          </a:r>
          <a:r>
            <a:rPr lang="de-DE" b="0" i="0" dirty="0"/>
            <a:t> </a:t>
          </a:r>
          <a:r>
            <a:rPr lang="de-DE" b="0" i="0" dirty="0">
              <a:sym typeface="Wingdings" pitchFamily="2" charset="2"/>
            </a:rPr>
            <a:t></a:t>
          </a:r>
          <a:r>
            <a:rPr lang="de-DE" b="0" i="0" dirty="0"/>
            <a:t> </a:t>
          </a:r>
          <a:r>
            <a:rPr lang="de-DE" b="0" i="0" dirty="0" err="1"/>
            <a:t>shorter</a:t>
          </a:r>
          <a:r>
            <a:rPr lang="de-DE" b="0" i="0" dirty="0"/>
            <a:t> </a:t>
          </a:r>
          <a:r>
            <a:rPr lang="de-DE" b="0" i="0" dirty="0" err="1"/>
            <a:t>scanning</a:t>
          </a:r>
          <a:r>
            <a:rPr lang="de-DE" b="0" i="0" dirty="0"/>
            <a:t> </a:t>
          </a:r>
          <a:r>
            <a:rPr lang="de-DE" b="0" i="0" dirty="0" err="1"/>
            <a:t>times</a:t>
          </a:r>
          <a:r>
            <a:rPr lang="de-DE" b="0" i="0" dirty="0"/>
            <a:t> </a:t>
          </a:r>
          <a:endParaRPr lang="de-AT" dirty="0"/>
        </a:p>
      </dgm:t>
    </dgm:pt>
    <dgm:pt modelId="{0DA4FF7A-FC26-F940-BBE3-20E6DB940F3C}" type="parTrans" cxnId="{295A9A95-A0BF-A342-8932-5A235BB14E7C}">
      <dgm:prSet/>
      <dgm:spPr/>
      <dgm:t>
        <a:bodyPr/>
        <a:lstStyle/>
        <a:p>
          <a:endParaRPr lang="de-DE"/>
        </a:p>
      </dgm:t>
    </dgm:pt>
    <dgm:pt modelId="{70A5429A-4C05-D14D-BB32-AB9BC18FD04B}" type="sibTrans" cxnId="{295A9A95-A0BF-A342-8932-5A235BB14E7C}">
      <dgm:prSet/>
      <dgm:spPr/>
      <dgm:t>
        <a:bodyPr/>
        <a:lstStyle/>
        <a:p>
          <a:endParaRPr lang="de-DE"/>
        </a:p>
      </dgm:t>
    </dgm:pt>
    <dgm:pt modelId="{D7AC06EE-B6E6-3A43-B0CB-1827809839EA}">
      <dgm:prSet/>
      <dgm:spPr/>
      <dgm:t>
        <a:bodyPr/>
        <a:lstStyle/>
        <a:p>
          <a:r>
            <a:rPr lang="de-DE" b="0" i="0" dirty="0"/>
            <a:t> I</a:t>
          </a:r>
          <a:r>
            <a:rPr lang="en-US" b="0" i="0" dirty="0" err="1"/>
            <a:t>maging</a:t>
          </a:r>
          <a:r>
            <a:rPr lang="en-US" b="0" i="0" dirty="0"/>
            <a:t> of even most challenging patients possible</a:t>
          </a:r>
          <a:r>
            <a:rPr lang="de-AT" b="0" i="0" dirty="0"/>
            <a:t> </a:t>
          </a:r>
          <a:endParaRPr lang="de-AT" dirty="0"/>
        </a:p>
      </dgm:t>
    </dgm:pt>
    <dgm:pt modelId="{9F2D990D-C6D5-D740-97E4-AEA8278F538A}" type="parTrans" cxnId="{D0A369D8-B220-4A42-B771-1ECA03AB1F15}">
      <dgm:prSet/>
      <dgm:spPr/>
      <dgm:t>
        <a:bodyPr/>
        <a:lstStyle/>
        <a:p>
          <a:endParaRPr lang="de-DE"/>
        </a:p>
      </dgm:t>
    </dgm:pt>
    <dgm:pt modelId="{BA10F9D1-989E-6941-91FD-3D47CB81E428}" type="sibTrans" cxnId="{D0A369D8-B220-4A42-B771-1ECA03AB1F15}">
      <dgm:prSet/>
      <dgm:spPr/>
      <dgm:t>
        <a:bodyPr/>
        <a:lstStyle/>
        <a:p>
          <a:endParaRPr lang="de-DE"/>
        </a:p>
      </dgm:t>
    </dgm:pt>
    <dgm:pt modelId="{9D7BC031-BAAA-7B46-B1E9-88AE7DF61237}">
      <dgm:prSet/>
      <dgm:spPr/>
      <dgm:t>
        <a:bodyPr/>
        <a:lstStyle/>
        <a:p>
          <a:r>
            <a:rPr lang="de-AT" b="0" i="0" dirty="0" err="1"/>
            <a:t>No</a:t>
          </a:r>
          <a:r>
            <a:rPr lang="de-AT" b="0" i="0" dirty="0"/>
            <a:t> </a:t>
          </a:r>
          <a:r>
            <a:rPr lang="de-AT" b="0" i="0" dirty="0" err="1"/>
            <a:t>more</a:t>
          </a:r>
          <a:r>
            <a:rPr lang="de-AT" b="0" i="0" dirty="0"/>
            <a:t> </a:t>
          </a:r>
          <a:r>
            <a:rPr lang="de-AT" b="0" i="0" dirty="0" err="1"/>
            <a:t>claustrophobia</a:t>
          </a:r>
          <a:r>
            <a:rPr lang="de-AT" b="0" i="0" dirty="0"/>
            <a:t> </a:t>
          </a:r>
          <a:r>
            <a:rPr lang="de-AT" b="0" i="0" dirty="0">
              <a:sym typeface="Wingdings" pitchFamily="2" charset="2"/>
            </a:rPr>
            <a:t></a:t>
          </a:r>
          <a:r>
            <a:rPr lang="de-AT" b="0" i="0" dirty="0"/>
            <a:t> open design, </a:t>
          </a:r>
          <a:r>
            <a:rPr lang="de-AT" b="0" i="0" dirty="0" err="1"/>
            <a:t>no</a:t>
          </a:r>
          <a:r>
            <a:rPr lang="de-AT" b="0" i="0" dirty="0"/>
            <a:t> </a:t>
          </a:r>
          <a:r>
            <a:rPr lang="de-AT" b="0" i="0" dirty="0" err="1"/>
            <a:t>Ganrty</a:t>
          </a:r>
          <a:r>
            <a:rPr lang="de-AT" b="0" i="0" dirty="0"/>
            <a:t> </a:t>
          </a:r>
          <a:r>
            <a:rPr lang="de-AT" b="0" i="0" dirty="0" err="1"/>
            <a:t>motion</a:t>
          </a:r>
          <a:r>
            <a:rPr lang="de-AT" b="0" i="0" dirty="0"/>
            <a:t> </a:t>
          </a:r>
          <a:endParaRPr lang="de-AT" dirty="0"/>
        </a:p>
      </dgm:t>
    </dgm:pt>
    <dgm:pt modelId="{5EE6063A-61E0-6243-BDF5-7A542A852C09}" type="parTrans" cxnId="{4F1E6962-2A3F-7743-8801-41B693A02919}">
      <dgm:prSet/>
      <dgm:spPr/>
      <dgm:t>
        <a:bodyPr/>
        <a:lstStyle/>
        <a:p>
          <a:endParaRPr lang="de-DE"/>
        </a:p>
      </dgm:t>
    </dgm:pt>
    <dgm:pt modelId="{88646423-92E1-124F-908D-064923B409C8}" type="sibTrans" cxnId="{4F1E6962-2A3F-7743-8801-41B693A02919}">
      <dgm:prSet/>
      <dgm:spPr/>
      <dgm:t>
        <a:bodyPr/>
        <a:lstStyle/>
        <a:p>
          <a:endParaRPr lang="de-DE"/>
        </a:p>
      </dgm:t>
    </dgm:pt>
    <dgm:pt modelId="{1642456F-E9CD-554C-9D39-08F45EFD7899}">
      <dgm:prSet/>
      <dgm:spPr/>
      <dgm:t>
        <a:bodyPr/>
        <a:lstStyle/>
        <a:p>
          <a:r>
            <a:rPr lang="de-AT" b="0" i="0"/>
            <a:t>High flexibility </a:t>
          </a:r>
          <a:r>
            <a:rPr lang="de-AT" b="0" i="0">
              <a:sym typeface="Wingdings" pitchFamily="2" charset="2"/>
            </a:rPr>
            <a:t></a:t>
          </a:r>
          <a:r>
            <a:rPr lang="de-AT" b="0" i="0"/>
            <a:t> imaging in many positions possible </a:t>
          </a:r>
          <a:endParaRPr lang="de-AT"/>
        </a:p>
      </dgm:t>
    </dgm:pt>
    <dgm:pt modelId="{FBF71F9C-E57E-4C44-9B89-D19492F704CC}" type="parTrans" cxnId="{2BA829B6-E044-2141-8E4E-4EE6C7DDEDDB}">
      <dgm:prSet/>
      <dgm:spPr/>
      <dgm:t>
        <a:bodyPr/>
        <a:lstStyle/>
        <a:p>
          <a:endParaRPr lang="de-DE"/>
        </a:p>
      </dgm:t>
    </dgm:pt>
    <dgm:pt modelId="{5B75BB55-3E06-4F43-BFD4-72E089ED52A5}" type="sibTrans" cxnId="{2BA829B6-E044-2141-8E4E-4EE6C7DDEDDB}">
      <dgm:prSet/>
      <dgm:spPr/>
      <dgm:t>
        <a:bodyPr/>
        <a:lstStyle/>
        <a:p>
          <a:endParaRPr lang="de-DE"/>
        </a:p>
      </dgm:t>
    </dgm:pt>
    <dgm:pt modelId="{6B2C8243-3717-EF48-930E-0AED6BE6C7C3}">
      <dgm:prSet/>
      <dgm:spPr/>
      <dgm:t>
        <a:bodyPr/>
        <a:lstStyle/>
        <a:p>
          <a:r>
            <a:rPr lang="de-AT" b="0" i="0"/>
            <a:t>Time-saving </a:t>
          </a:r>
          <a:r>
            <a:rPr lang="de-AT" b="0" i="0">
              <a:sym typeface="Wingdings" pitchFamily="2" charset="2"/>
            </a:rPr>
            <a:t></a:t>
          </a:r>
          <a:r>
            <a:rPr lang="de-AT" b="0" i="0"/>
            <a:t> not many reconstructions </a:t>
          </a:r>
          <a:endParaRPr lang="de-AT"/>
        </a:p>
      </dgm:t>
    </dgm:pt>
    <dgm:pt modelId="{1CFB1647-0C54-8444-9362-5EBDCB7EEEEF}" type="parTrans" cxnId="{81209163-7C4C-D541-B9A6-82C0AB76F7F8}">
      <dgm:prSet/>
      <dgm:spPr/>
      <dgm:t>
        <a:bodyPr/>
        <a:lstStyle/>
        <a:p>
          <a:endParaRPr lang="de-DE"/>
        </a:p>
      </dgm:t>
    </dgm:pt>
    <dgm:pt modelId="{E18F564A-9CD0-F04C-B625-EE38C7DBA796}" type="sibTrans" cxnId="{81209163-7C4C-D541-B9A6-82C0AB76F7F8}">
      <dgm:prSet/>
      <dgm:spPr/>
      <dgm:t>
        <a:bodyPr/>
        <a:lstStyle/>
        <a:p>
          <a:endParaRPr lang="de-DE"/>
        </a:p>
      </dgm:t>
    </dgm:pt>
    <dgm:pt modelId="{6B0B728C-A022-7441-B157-7120BB924384}">
      <dgm:prSet/>
      <dgm:spPr/>
      <dgm:t>
        <a:bodyPr/>
        <a:lstStyle/>
        <a:p>
          <a:r>
            <a:rPr lang="de-AT" b="0" i="0"/>
            <a:t>Space saving</a:t>
          </a:r>
          <a:endParaRPr lang="de-AT"/>
        </a:p>
      </dgm:t>
    </dgm:pt>
    <dgm:pt modelId="{7584BB4F-154F-BB4E-8E80-BF0012920031}" type="parTrans" cxnId="{A4F29AB3-9F9D-9D48-BE75-C550B0ADB3C6}">
      <dgm:prSet/>
      <dgm:spPr/>
      <dgm:t>
        <a:bodyPr/>
        <a:lstStyle/>
        <a:p>
          <a:endParaRPr lang="de-DE"/>
        </a:p>
      </dgm:t>
    </dgm:pt>
    <dgm:pt modelId="{3B7575AB-4466-724F-A7A2-2F6A003691ED}" type="sibTrans" cxnId="{A4F29AB3-9F9D-9D48-BE75-C550B0ADB3C6}">
      <dgm:prSet/>
      <dgm:spPr/>
      <dgm:t>
        <a:bodyPr/>
        <a:lstStyle/>
        <a:p>
          <a:endParaRPr lang="de-DE"/>
        </a:p>
      </dgm:t>
    </dgm:pt>
    <dgm:pt modelId="{0500E3AC-5449-EC47-8EBF-5C9AEDDBB5E6}" type="pres">
      <dgm:prSet presAssocID="{5010375B-5D9F-644B-8FB6-C7748E434A61}" presName="linearFlow" presStyleCnt="0">
        <dgm:presLayoutVars>
          <dgm:dir/>
          <dgm:resizeHandles val="exact"/>
        </dgm:presLayoutVars>
      </dgm:prSet>
      <dgm:spPr/>
    </dgm:pt>
    <dgm:pt modelId="{233A7626-3646-6942-AA52-DCC48A3955B8}" type="pres">
      <dgm:prSet presAssocID="{0C930216-0CB5-8546-9D02-824836EAEB9E}" presName="composite" presStyleCnt="0"/>
      <dgm:spPr/>
    </dgm:pt>
    <dgm:pt modelId="{9C26AA0C-77BA-2F4E-AC64-45FADE08E67B}" type="pres">
      <dgm:prSet presAssocID="{0C930216-0CB5-8546-9D02-824836EAEB9E}" presName="imgShp" presStyleLbl="fgImgPlace1" presStyleIdx="0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76FF5A1-E4C7-8E45-BAF9-092B041C074A}" type="pres">
      <dgm:prSet presAssocID="{0C930216-0CB5-8546-9D02-824836EAEB9E}" presName="txShp" presStyleLbl="node1" presStyleIdx="0" presStyleCnt="6">
        <dgm:presLayoutVars>
          <dgm:bulletEnabled val="1"/>
        </dgm:presLayoutVars>
      </dgm:prSet>
      <dgm:spPr/>
    </dgm:pt>
    <dgm:pt modelId="{7BC6B34C-2DCA-304E-88C5-84595FCA484C}" type="pres">
      <dgm:prSet presAssocID="{70A5429A-4C05-D14D-BB32-AB9BC18FD04B}" presName="spacing" presStyleCnt="0"/>
      <dgm:spPr/>
    </dgm:pt>
    <dgm:pt modelId="{35FB7F82-B63B-EC4C-BA9D-0E757F88EEE8}" type="pres">
      <dgm:prSet presAssocID="{D7AC06EE-B6E6-3A43-B0CB-1827809839EA}" presName="composite" presStyleCnt="0"/>
      <dgm:spPr/>
    </dgm:pt>
    <dgm:pt modelId="{B96E354C-4D91-0C48-B4DE-3379CA48825A}" type="pres">
      <dgm:prSet presAssocID="{D7AC06EE-B6E6-3A43-B0CB-1827809839EA}" presName="imgShp" presStyleLbl="fgImgPlace1" presStyleIdx="1" presStyleCnt="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B8DA86E6-7886-B44F-B318-93985711E121}" type="pres">
      <dgm:prSet presAssocID="{D7AC06EE-B6E6-3A43-B0CB-1827809839EA}" presName="txShp" presStyleLbl="node1" presStyleIdx="1" presStyleCnt="6">
        <dgm:presLayoutVars>
          <dgm:bulletEnabled val="1"/>
        </dgm:presLayoutVars>
      </dgm:prSet>
      <dgm:spPr/>
    </dgm:pt>
    <dgm:pt modelId="{A65629C0-D187-B648-8ACE-3E5BF1497E3B}" type="pres">
      <dgm:prSet presAssocID="{BA10F9D1-989E-6941-91FD-3D47CB81E428}" presName="spacing" presStyleCnt="0"/>
      <dgm:spPr/>
    </dgm:pt>
    <dgm:pt modelId="{C663A540-3BFB-B148-A938-790A9393F495}" type="pres">
      <dgm:prSet presAssocID="{9D7BC031-BAAA-7B46-B1E9-88AE7DF61237}" presName="composite" presStyleCnt="0"/>
      <dgm:spPr/>
    </dgm:pt>
    <dgm:pt modelId="{4FB6F48B-5B5A-2C46-BD99-9DE152992E17}" type="pres">
      <dgm:prSet presAssocID="{9D7BC031-BAAA-7B46-B1E9-88AE7DF61237}" presName="imgShp" presStyleLbl="fgImgPlace1" presStyleIdx="2" presStyleCnt="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DABAFF9A-98BB-E746-816B-122AB9E7583A}" type="pres">
      <dgm:prSet presAssocID="{9D7BC031-BAAA-7B46-B1E9-88AE7DF61237}" presName="txShp" presStyleLbl="node1" presStyleIdx="2" presStyleCnt="6">
        <dgm:presLayoutVars>
          <dgm:bulletEnabled val="1"/>
        </dgm:presLayoutVars>
      </dgm:prSet>
      <dgm:spPr/>
    </dgm:pt>
    <dgm:pt modelId="{7D081977-E7A7-3B40-916A-FC45EC4C4C49}" type="pres">
      <dgm:prSet presAssocID="{88646423-92E1-124F-908D-064923B409C8}" presName="spacing" presStyleCnt="0"/>
      <dgm:spPr/>
    </dgm:pt>
    <dgm:pt modelId="{3EF49A07-AB70-9543-8885-44641381F13F}" type="pres">
      <dgm:prSet presAssocID="{1642456F-E9CD-554C-9D39-08F45EFD7899}" presName="composite" presStyleCnt="0"/>
      <dgm:spPr/>
    </dgm:pt>
    <dgm:pt modelId="{70CB95C1-C9AC-C941-AE46-254ED45D7B60}" type="pres">
      <dgm:prSet presAssocID="{1642456F-E9CD-554C-9D39-08F45EFD7899}" presName="imgShp" presStyleLbl="fgImgPlace1" presStyleIdx="3" presStyleCnt="6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A2F24697-663E-434A-91FF-F0650A2585B2}" type="pres">
      <dgm:prSet presAssocID="{1642456F-E9CD-554C-9D39-08F45EFD7899}" presName="txShp" presStyleLbl="node1" presStyleIdx="3" presStyleCnt="6">
        <dgm:presLayoutVars>
          <dgm:bulletEnabled val="1"/>
        </dgm:presLayoutVars>
      </dgm:prSet>
      <dgm:spPr/>
    </dgm:pt>
    <dgm:pt modelId="{2B180FC5-4AB1-7D47-8271-BBF7C984EDD7}" type="pres">
      <dgm:prSet presAssocID="{5B75BB55-3E06-4F43-BFD4-72E089ED52A5}" presName="spacing" presStyleCnt="0"/>
      <dgm:spPr/>
    </dgm:pt>
    <dgm:pt modelId="{5A413F8B-02B2-8042-A3C0-56A6FE939438}" type="pres">
      <dgm:prSet presAssocID="{6B2C8243-3717-EF48-930E-0AED6BE6C7C3}" presName="composite" presStyleCnt="0"/>
      <dgm:spPr/>
    </dgm:pt>
    <dgm:pt modelId="{EE730138-6F7E-7247-AB94-1463D50EEC80}" type="pres">
      <dgm:prSet presAssocID="{6B2C8243-3717-EF48-930E-0AED6BE6C7C3}" presName="imgShp" presStyleLbl="fgImgPlace1" presStyleIdx="4" presStyleCnt="6"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</dgm:pt>
    <dgm:pt modelId="{2440BBE4-81B2-AA4B-B1D1-EC62F2CD737A}" type="pres">
      <dgm:prSet presAssocID="{6B2C8243-3717-EF48-930E-0AED6BE6C7C3}" presName="txShp" presStyleLbl="node1" presStyleIdx="4" presStyleCnt="6">
        <dgm:presLayoutVars>
          <dgm:bulletEnabled val="1"/>
        </dgm:presLayoutVars>
      </dgm:prSet>
      <dgm:spPr/>
    </dgm:pt>
    <dgm:pt modelId="{81056F73-1BD5-954A-A840-60F61AD1B657}" type="pres">
      <dgm:prSet presAssocID="{E18F564A-9CD0-F04C-B625-EE38C7DBA796}" presName="spacing" presStyleCnt="0"/>
      <dgm:spPr/>
    </dgm:pt>
    <dgm:pt modelId="{268536F7-F704-7C48-9B07-F64FBA5D2DD7}" type="pres">
      <dgm:prSet presAssocID="{6B0B728C-A022-7441-B157-7120BB924384}" presName="composite" presStyleCnt="0"/>
      <dgm:spPr/>
    </dgm:pt>
    <dgm:pt modelId="{0854B5DA-3048-F848-974B-BCE38BCDD2D8}" type="pres">
      <dgm:prSet presAssocID="{6B0B728C-A022-7441-B157-7120BB924384}" presName="imgShp" presStyleLbl="fgImgPlace1" presStyleIdx="5" presStyleCnt="6"/>
      <dgm:spPr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</dgm:pt>
    <dgm:pt modelId="{1ABCC5FA-87A2-EB41-BFB2-CAAB5B5B2E9B}" type="pres">
      <dgm:prSet presAssocID="{6B0B728C-A022-7441-B157-7120BB924384}" presName="txShp" presStyleLbl="node1" presStyleIdx="5" presStyleCnt="6">
        <dgm:presLayoutVars>
          <dgm:bulletEnabled val="1"/>
        </dgm:presLayoutVars>
      </dgm:prSet>
      <dgm:spPr/>
    </dgm:pt>
  </dgm:ptLst>
  <dgm:cxnLst>
    <dgm:cxn modelId="{4172C915-3DFD-8941-9F09-D760B465A2BB}" type="presOf" srcId="{6B2C8243-3717-EF48-930E-0AED6BE6C7C3}" destId="{2440BBE4-81B2-AA4B-B1D1-EC62F2CD737A}" srcOrd="0" destOrd="0" presId="urn:microsoft.com/office/officeart/2005/8/layout/vList3"/>
    <dgm:cxn modelId="{50E6673C-5A08-AF49-83C1-D40B4B1947F7}" type="presOf" srcId="{0C930216-0CB5-8546-9D02-824836EAEB9E}" destId="{476FF5A1-E4C7-8E45-BAF9-092B041C074A}" srcOrd="0" destOrd="0" presId="urn:microsoft.com/office/officeart/2005/8/layout/vList3"/>
    <dgm:cxn modelId="{4F1E6962-2A3F-7743-8801-41B693A02919}" srcId="{5010375B-5D9F-644B-8FB6-C7748E434A61}" destId="{9D7BC031-BAAA-7B46-B1E9-88AE7DF61237}" srcOrd="2" destOrd="0" parTransId="{5EE6063A-61E0-6243-BDF5-7A542A852C09}" sibTransId="{88646423-92E1-124F-908D-064923B409C8}"/>
    <dgm:cxn modelId="{81209163-7C4C-D541-B9A6-82C0AB76F7F8}" srcId="{5010375B-5D9F-644B-8FB6-C7748E434A61}" destId="{6B2C8243-3717-EF48-930E-0AED6BE6C7C3}" srcOrd="4" destOrd="0" parTransId="{1CFB1647-0C54-8444-9362-5EBDCB7EEEEF}" sibTransId="{E18F564A-9CD0-F04C-B625-EE38C7DBA796}"/>
    <dgm:cxn modelId="{BBECFA63-5E27-B14F-ADF0-0DE9D4C794F6}" type="presOf" srcId="{9D7BC031-BAAA-7B46-B1E9-88AE7DF61237}" destId="{DABAFF9A-98BB-E746-816B-122AB9E7583A}" srcOrd="0" destOrd="0" presId="urn:microsoft.com/office/officeart/2005/8/layout/vList3"/>
    <dgm:cxn modelId="{295A9A95-A0BF-A342-8932-5A235BB14E7C}" srcId="{5010375B-5D9F-644B-8FB6-C7748E434A61}" destId="{0C930216-0CB5-8546-9D02-824836EAEB9E}" srcOrd="0" destOrd="0" parTransId="{0DA4FF7A-FC26-F940-BBE3-20E6DB940F3C}" sibTransId="{70A5429A-4C05-D14D-BB32-AB9BC18FD04B}"/>
    <dgm:cxn modelId="{A4F29AB3-9F9D-9D48-BE75-C550B0ADB3C6}" srcId="{5010375B-5D9F-644B-8FB6-C7748E434A61}" destId="{6B0B728C-A022-7441-B157-7120BB924384}" srcOrd="5" destOrd="0" parTransId="{7584BB4F-154F-BB4E-8E80-BF0012920031}" sibTransId="{3B7575AB-4466-724F-A7A2-2F6A003691ED}"/>
    <dgm:cxn modelId="{C937ECB5-3266-B148-A4AC-D6CC2D785373}" type="presOf" srcId="{1642456F-E9CD-554C-9D39-08F45EFD7899}" destId="{A2F24697-663E-434A-91FF-F0650A2585B2}" srcOrd="0" destOrd="0" presId="urn:microsoft.com/office/officeart/2005/8/layout/vList3"/>
    <dgm:cxn modelId="{2BA829B6-E044-2141-8E4E-4EE6C7DDEDDB}" srcId="{5010375B-5D9F-644B-8FB6-C7748E434A61}" destId="{1642456F-E9CD-554C-9D39-08F45EFD7899}" srcOrd="3" destOrd="0" parTransId="{FBF71F9C-E57E-4C44-9B89-D19492F704CC}" sibTransId="{5B75BB55-3E06-4F43-BFD4-72E089ED52A5}"/>
    <dgm:cxn modelId="{E54D9CCA-D25F-5945-9AE4-6B8A2F5B9113}" type="presOf" srcId="{D7AC06EE-B6E6-3A43-B0CB-1827809839EA}" destId="{B8DA86E6-7886-B44F-B318-93985711E121}" srcOrd="0" destOrd="0" presId="urn:microsoft.com/office/officeart/2005/8/layout/vList3"/>
    <dgm:cxn modelId="{D0A369D8-B220-4A42-B771-1ECA03AB1F15}" srcId="{5010375B-5D9F-644B-8FB6-C7748E434A61}" destId="{D7AC06EE-B6E6-3A43-B0CB-1827809839EA}" srcOrd="1" destOrd="0" parTransId="{9F2D990D-C6D5-D740-97E4-AEA8278F538A}" sibTransId="{BA10F9D1-989E-6941-91FD-3D47CB81E428}"/>
    <dgm:cxn modelId="{01B10EEB-EF4A-2D4C-A51F-15AB325A36C9}" type="presOf" srcId="{5010375B-5D9F-644B-8FB6-C7748E434A61}" destId="{0500E3AC-5449-EC47-8EBF-5C9AEDDBB5E6}" srcOrd="0" destOrd="0" presId="urn:microsoft.com/office/officeart/2005/8/layout/vList3"/>
    <dgm:cxn modelId="{105BDCF2-AEC2-F242-961F-6D92FD83C98A}" type="presOf" srcId="{6B0B728C-A022-7441-B157-7120BB924384}" destId="{1ABCC5FA-87A2-EB41-BFB2-CAAB5B5B2E9B}" srcOrd="0" destOrd="0" presId="urn:microsoft.com/office/officeart/2005/8/layout/vList3"/>
    <dgm:cxn modelId="{C69AD34B-A3D1-A14F-B988-08492A0B78FD}" type="presParOf" srcId="{0500E3AC-5449-EC47-8EBF-5C9AEDDBB5E6}" destId="{233A7626-3646-6942-AA52-DCC48A3955B8}" srcOrd="0" destOrd="0" presId="urn:microsoft.com/office/officeart/2005/8/layout/vList3"/>
    <dgm:cxn modelId="{1E5A0CAC-12C5-E54F-8791-C9919543FE37}" type="presParOf" srcId="{233A7626-3646-6942-AA52-DCC48A3955B8}" destId="{9C26AA0C-77BA-2F4E-AC64-45FADE08E67B}" srcOrd="0" destOrd="0" presId="urn:microsoft.com/office/officeart/2005/8/layout/vList3"/>
    <dgm:cxn modelId="{81060DF2-BD64-5E42-A39C-F1345C95A27D}" type="presParOf" srcId="{233A7626-3646-6942-AA52-DCC48A3955B8}" destId="{476FF5A1-E4C7-8E45-BAF9-092B041C074A}" srcOrd="1" destOrd="0" presId="urn:microsoft.com/office/officeart/2005/8/layout/vList3"/>
    <dgm:cxn modelId="{93E9C7D5-FBAB-514B-855C-AD12574BE5AD}" type="presParOf" srcId="{0500E3AC-5449-EC47-8EBF-5C9AEDDBB5E6}" destId="{7BC6B34C-2DCA-304E-88C5-84595FCA484C}" srcOrd="1" destOrd="0" presId="urn:microsoft.com/office/officeart/2005/8/layout/vList3"/>
    <dgm:cxn modelId="{694DF661-7E7E-2943-8A6A-2A931F226FEE}" type="presParOf" srcId="{0500E3AC-5449-EC47-8EBF-5C9AEDDBB5E6}" destId="{35FB7F82-B63B-EC4C-BA9D-0E757F88EEE8}" srcOrd="2" destOrd="0" presId="urn:microsoft.com/office/officeart/2005/8/layout/vList3"/>
    <dgm:cxn modelId="{F9153D47-C7BA-C445-B194-11F1CC9D139A}" type="presParOf" srcId="{35FB7F82-B63B-EC4C-BA9D-0E757F88EEE8}" destId="{B96E354C-4D91-0C48-B4DE-3379CA48825A}" srcOrd="0" destOrd="0" presId="urn:microsoft.com/office/officeart/2005/8/layout/vList3"/>
    <dgm:cxn modelId="{06E6E62F-8C81-2044-9E90-562DF0052FCF}" type="presParOf" srcId="{35FB7F82-B63B-EC4C-BA9D-0E757F88EEE8}" destId="{B8DA86E6-7886-B44F-B318-93985711E121}" srcOrd="1" destOrd="0" presId="urn:microsoft.com/office/officeart/2005/8/layout/vList3"/>
    <dgm:cxn modelId="{5275BEAC-CF88-094A-82FC-5CC1092E9B74}" type="presParOf" srcId="{0500E3AC-5449-EC47-8EBF-5C9AEDDBB5E6}" destId="{A65629C0-D187-B648-8ACE-3E5BF1497E3B}" srcOrd="3" destOrd="0" presId="urn:microsoft.com/office/officeart/2005/8/layout/vList3"/>
    <dgm:cxn modelId="{1824B391-CA87-8C45-BF8F-053740D6C629}" type="presParOf" srcId="{0500E3AC-5449-EC47-8EBF-5C9AEDDBB5E6}" destId="{C663A540-3BFB-B148-A938-790A9393F495}" srcOrd="4" destOrd="0" presId="urn:microsoft.com/office/officeart/2005/8/layout/vList3"/>
    <dgm:cxn modelId="{2B5B668C-C28E-FF4B-8385-08A5630241AB}" type="presParOf" srcId="{C663A540-3BFB-B148-A938-790A9393F495}" destId="{4FB6F48B-5B5A-2C46-BD99-9DE152992E17}" srcOrd="0" destOrd="0" presId="urn:microsoft.com/office/officeart/2005/8/layout/vList3"/>
    <dgm:cxn modelId="{47A98A76-3E6D-114D-9BFA-2F6C60F10FF8}" type="presParOf" srcId="{C663A540-3BFB-B148-A938-790A9393F495}" destId="{DABAFF9A-98BB-E746-816B-122AB9E7583A}" srcOrd="1" destOrd="0" presId="urn:microsoft.com/office/officeart/2005/8/layout/vList3"/>
    <dgm:cxn modelId="{CE24C5FE-73E2-8743-8F12-4533B81CA022}" type="presParOf" srcId="{0500E3AC-5449-EC47-8EBF-5C9AEDDBB5E6}" destId="{7D081977-E7A7-3B40-916A-FC45EC4C4C49}" srcOrd="5" destOrd="0" presId="urn:microsoft.com/office/officeart/2005/8/layout/vList3"/>
    <dgm:cxn modelId="{70308CB2-74C1-3F4D-B531-82DD72FDD096}" type="presParOf" srcId="{0500E3AC-5449-EC47-8EBF-5C9AEDDBB5E6}" destId="{3EF49A07-AB70-9543-8885-44641381F13F}" srcOrd="6" destOrd="0" presId="urn:microsoft.com/office/officeart/2005/8/layout/vList3"/>
    <dgm:cxn modelId="{DBFD3122-2FD0-274C-BFC0-B1EA62528EBF}" type="presParOf" srcId="{3EF49A07-AB70-9543-8885-44641381F13F}" destId="{70CB95C1-C9AC-C941-AE46-254ED45D7B60}" srcOrd="0" destOrd="0" presId="urn:microsoft.com/office/officeart/2005/8/layout/vList3"/>
    <dgm:cxn modelId="{33DFC243-EB90-CA48-B6E8-1D1A2E9B13D9}" type="presParOf" srcId="{3EF49A07-AB70-9543-8885-44641381F13F}" destId="{A2F24697-663E-434A-91FF-F0650A2585B2}" srcOrd="1" destOrd="0" presId="urn:microsoft.com/office/officeart/2005/8/layout/vList3"/>
    <dgm:cxn modelId="{B0D4E9DF-DE61-DF4F-A3D3-77F5D1781DF9}" type="presParOf" srcId="{0500E3AC-5449-EC47-8EBF-5C9AEDDBB5E6}" destId="{2B180FC5-4AB1-7D47-8271-BBF7C984EDD7}" srcOrd="7" destOrd="0" presId="urn:microsoft.com/office/officeart/2005/8/layout/vList3"/>
    <dgm:cxn modelId="{5DF22427-8AC2-D344-865D-AD6F06D5C6C8}" type="presParOf" srcId="{0500E3AC-5449-EC47-8EBF-5C9AEDDBB5E6}" destId="{5A413F8B-02B2-8042-A3C0-56A6FE939438}" srcOrd="8" destOrd="0" presId="urn:microsoft.com/office/officeart/2005/8/layout/vList3"/>
    <dgm:cxn modelId="{22192AC2-7484-8B46-B77B-A451BDD67B7E}" type="presParOf" srcId="{5A413F8B-02B2-8042-A3C0-56A6FE939438}" destId="{EE730138-6F7E-7247-AB94-1463D50EEC80}" srcOrd="0" destOrd="0" presId="urn:microsoft.com/office/officeart/2005/8/layout/vList3"/>
    <dgm:cxn modelId="{F12037DD-1AEB-DD46-ACF2-24D587CBC046}" type="presParOf" srcId="{5A413F8B-02B2-8042-A3C0-56A6FE939438}" destId="{2440BBE4-81B2-AA4B-B1D1-EC62F2CD737A}" srcOrd="1" destOrd="0" presId="urn:microsoft.com/office/officeart/2005/8/layout/vList3"/>
    <dgm:cxn modelId="{18E5B95E-7148-E543-8E36-7D7C6D5AD5DE}" type="presParOf" srcId="{0500E3AC-5449-EC47-8EBF-5C9AEDDBB5E6}" destId="{81056F73-1BD5-954A-A840-60F61AD1B657}" srcOrd="9" destOrd="0" presId="urn:microsoft.com/office/officeart/2005/8/layout/vList3"/>
    <dgm:cxn modelId="{EE3513E0-61C9-0A45-ACBE-9F1CAC703997}" type="presParOf" srcId="{0500E3AC-5449-EC47-8EBF-5C9AEDDBB5E6}" destId="{268536F7-F704-7C48-9B07-F64FBA5D2DD7}" srcOrd="10" destOrd="0" presId="urn:microsoft.com/office/officeart/2005/8/layout/vList3"/>
    <dgm:cxn modelId="{F6C8D9B9-30E0-0444-9188-37271A587ADA}" type="presParOf" srcId="{268536F7-F704-7C48-9B07-F64FBA5D2DD7}" destId="{0854B5DA-3048-F848-974B-BCE38BCDD2D8}" srcOrd="0" destOrd="0" presId="urn:microsoft.com/office/officeart/2005/8/layout/vList3"/>
    <dgm:cxn modelId="{2892A103-E9EE-744A-8DAA-9BCF4E0FEF54}" type="presParOf" srcId="{268536F7-F704-7C48-9B07-F64FBA5D2DD7}" destId="{1ABCC5FA-87A2-EB41-BFB2-CAAB5B5B2E9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81236-3F4B-48C6-9284-93E34D01F8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74F35E87-D5EF-4780-A01F-FB08CE6374AB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b="0" i="0" dirty="0"/>
            <a:t>Sensitive </a:t>
          </a:r>
          <a:r>
            <a:rPr lang="de-DE" b="0" i="0" dirty="0">
              <a:sym typeface="Wingdings" panose="05000000000000000000" pitchFamily="2" charset="2"/>
            </a:rPr>
            <a:t></a:t>
          </a:r>
          <a:r>
            <a:rPr lang="de-DE" b="0" i="0" dirty="0"/>
            <a:t> </a:t>
          </a:r>
          <a:r>
            <a:rPr lang="de-DE" b="0" i="0" dirty="0" err="1"/>
            <a:t>problem</a:t>
          </a:r>
          <a:r>
            <a:rPr lang="de-DE" b="0" i="0" dirty="0"/>
            <a:t>, </a:t>
          </a:r>
          <a:r>
            <a:rPr lang="de-DE" b="0" i="0" dirty="0" err="1"/>
            <a:t>if</a:t>
          </a:r>
          <a:r>
            <a:rPr lang="de-DE" b="0" i="0" dirty="0"/>
            <a:t> </a:t>
          </a:r>
          <a:r>
            <a:rPr lang="de-DE" b="0" i="0" dirty="0" err="1"/>
            <a:t>room</a:t>
          </a:r>
          <a:r>
            <a:rPr lang="de-DE" b="0" i="0" dirty="0"/>
            <a:t> </a:t>
          </a:r>
          <a:r>
            <a:rPr lang="de-DE" b="0" i="0" dirty="0" err="1"/>
            <a:t>temperature</a:t>
          </a:r>
          <a:r>
            <a:rPr lang="de-DE" b="0" i="0" dirty="0"/>
            <a:t> &gt; 23°C</a:t>
          </a:r>
          <a:endParaRPr lang="en-US" dirty="0"/>
        </a:p>
      </dgm:t>
    </dgm:pt>
    <dgm:pt modelId="{AE43019A-B6DD-4008-B11D-03FBFB1C74AF}" type="parTrans" cxnId="{19606ADE-E4EE-45EA-9C73-86C9A0CDCAD7}">
      <dgm:prSet/>
      <dgm:spPr/>
      <dgm:t>
        <a:bodyPr/>
        <a:lstStyle/>
        <a:p>
          <a:endParaRPr lang="en-US"/>
        </a:p>
      </dgm:t>
    </dgm:pt>
    <dgm:pt modelId="{972027DC-0637-45F0-A05A-8EADAA8E08C2}" type="sibTrans" cxnId="{19606ADE-E4EE-45EA-9C73-86C9A0CDCAD7}">
      <dgm:prSet/>
      <dgm:spPr/>
      <dgm:t>
        <a:bodyPr/>
        <a:lstStyle/>
        <a:p>
          <a:endParaRPr lang="en-US"/>
        </a:p>
      </dgm:t>
    </dgm:pt>
    <dgm:pt modelId="{BB3B8D8B-2E2D-42BB-8537-C425F0CE1B0F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b="0" i="0" dirty="0" err="1"/>
            <a:t>Heat</a:t>
          </a:r>
          <a:r>
            <a:rPr lang="de-DE" b="0" i="0" dirty="0"/>
            <a:t> </a:t>
          </a:r>
          <a:r>
            <a:rPr lang="de-DE" b="0" i="0" dirty="0">
              <a:sym typeface="Wingdings" panose="05000000000000000000" pitchFamily="2" charset="2"/>
            </a:rPr>
            <a:t></a:t>
          </a:r>
          <a:r>
            <a:rPr lang="de-DE" b="0" i="0" dirty="0"/>
            <a:t> </a:t>
          </a:r>
          <a:r>
            <a:rPr lang="de-DE" b="0" i="0" dirty="0" err="1"/>
            <a:t>camera</a:t>
          </a:r>
          <a:r>
            <a:rPr lang="de-DE" b="0" i="0" dirty="0"/>
            <a:t> </a:t>
          </a:r>
          <a:r>
            <a:rPr lang="de-DE" b="0" i="0" dirty="0" err="1"/>
            <a:t>stops</a:t>
          </a:r>
          <a:r>
            <a:rPr lang="de-DE" b="0" i="0" dirty="0"/>
            <a:t> </a:t>
          </a:r>
          <a:r>
            <a:rPr lang="de-DE" b="0" i="0" dirty="0" err="1"/>
            <a:t>working</a:t>
          </a:r>
          <a:endParaRPr lang="en-US" dirty="0"/>
        </a:p>
      </dgm:t>
    </dgm:pt>
    <dgm:pt modelId="{D7434BBB-9CA5-44DB-8845-53D837E1C98A}" type="parTrans" cxnId="{45B0E862-5156-4B80-BDE6-1F2167DE6D9D}">
      <dgm:prSet/>
      <dgm:spPr/>
      <dgm:t>
        <a:bodyPr/>
        <a:lstStyle/>
        <a:p>
          <a:endParaRPr lang="en-US"/>
        </a:p>
      </dgm:t>
    </dgm:pt>
    <dgm:pt modelId="{ED7DD456-AADB-4130-983B-C748BCBC2ED2}" type="sibTrans" cxnId="{45B0E862-5156-4B80-BDE6-1F2167DE6D9D}">
      <dgm:prSet/>
      <dgm:spPr/>
      <dgm:t>
        <a:bodyPr/>
        <a:lstStyle/>
        <a:p>
          <a:endParaRPr lang="en-US"/>
        </a:p>
      </dgm:t>
    </dgm:pt>
    <dgm:pt modelId="{3490978E-16BE-4182-B0CF-C70165BDCDA6}" type="pres">
      <dgm:prSet presAssocID="{5DE81236-3F4B-48C6-9284-93E34D01F859}" presName="root" presStyleCnt="0">
        <dgm:presLayoutVars>
          <dgm:dir/>
          <dgm:resizeHandles val="exact"/>
        </dgm:presLayoutVars>
      </dgm:prSet>
      <dgm:spPr/>
    </dgm:pt>
    <dgm:pt modelId="{F01BE3E1-D29B-4987-A428-857D1ED9ECB3}" type="pres">
      <dgm:prSet presAssocID="{74F35E87-D5EF-4780-A01F-FB08CE6374AB}" presName="compNode" presStyleCnt="0"/>
      <dgm:spPr/>
    </dgm:pt>
    <dgm:pt modelId="{BD427A7A-8EE4-43EA-9E7D-48DB669F2E5A}" type="pres">
      <dgm:prSet presAssocID="{74F35E87-D5EF-4780-A01F-FB08CE6374AB}" presName="bgRect" presStyleLbl="bgShp" presStyleIdx="0" presStyleCnt="2"/>
      <dgm:spPr/>
    </dgm:pt>
    <dgm:pt modelId="{78087178-7CD5-4003-9BAB-006A91BA79FB}" type="pres">
      <dgm:prSet presAssocID="{74F35E87-D5EF-4780-A01F-FB08CE6374A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7715ED60-E267-4DCB-9A1A-10D2D78858CA}" type="pres">
      <dgm:prSet presAssocID="{74F35E87-D5EF-4780-A01F-FB08CE6374AB}" presName="spaceRect" presStyleCnt="0"/>
      <dgm:spPr/>
    </dgm:pt>
    <dgm:pt modelId="{97BDBF03-D96A-4977-A4C7-91AAC91400D8}" type="pres">
      <dgm:prSet presAssocID="{74F35E87-D5EF-4780-A01F-FB08CE6374AB}" presName="parTx" presStyleLbl="revTx" presStyleIdx="0" presStyleCnt="2">
        <dgm:presLayoutVars>
          <dgm:chMax val="0"/>
          <dgm:chPref val="0"/>
        </dgm:presLayoutVars>
      </dgm:prSet>
      <dgm:spPr/>
    </dgm:pt>
    <dgm:pt modelId="{3CCF3465-4D11-47D3-B383-3361F498CA7A}" type="pres">
      <dgm:prSet presAssocID="{972027DC-0637-45F0-A05A-8EADAA8E08C2}" presName="sibTrans" presStyleCnt="0"/>
      <dgm:spPr/>
    </dgm:pt>
    <dgm:pt modelId="{568B380E-52AF-4DED-AE38-8A0F39E54E69}" type="pres">
      <dgm:prSet presAssocID="{BB3B8D8B-2E2D-42BB-8537-C425F0CE1B0F}" presName="compNode" presStyleCnt="0"/>
      <dgm:spPr/>
    </dgm:pt>
    <dgm:pt modelId="{D03138C8-F169-4CCB-9ED9-23471DBD2B40}" type="pres">
      <dgm:prSet presAssocID="{BB3B8D8B-2E2D-42BB-8537-C425F0CE1B0F}" presName="bgRect" presStyleLbl="bgShp" presStyleIdx="1" presStyleCnt="2"/>
      <dgm:spPr/>
    </dgm:pt>
    <dgm:pt modelId="{6AF8D425-C832-40C6-BC46-78645CC00AF1}" type="pres">
      <dgm:prSet presAssocID="{BB3B8D8B-2E2D-42BB-8537-C425F0CE1B0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mera"/>
        </a:ext>
      </dgm:extLst>
    </dgm:pt>
    <dgm:pt modelId="{76375B6F-3DAA-4B52-AC67-16F0E6579ED8}" type="pres">
      <dgm:prSet presAssocID="{BB3B8D8B-2E2D-42BB-8537-C425F0CE1B0F}" presName="spaceRect" presStyleCnt="0"/>
      <dgm:spPr/>
    </dgm:pt>
    <dgm:pt modelId="{31AABB60-1830-4408-B465-8DE5B4EF639B}" type="pres">
      <dgm:prSet presAssocID="{BB3B8D8B-2E2D-42BB-8537-C425F0CE1B0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F3F6E51-A35F-F647-AA36-88E48D476990}" type="presOf" srcId="{BB3B8D8B-2E2D-42BB-8537-C425F0CE1B0F}" destId="{31AABB60-1830-4408-B465-8DE5B4EF639B}" srcOrd="0" destOrd="0" presId="urn:microsoft.com/office/officeart/2018/2/layout/IconVerticalSolidList"/>
    <dgm:cxn modelId="{45B0E862-5156-4B80-BDE6-1F2167DE6D9D}" srcId="{5DE81236-3F4B-48C6-9284-93E34D01F859}" destId="{BB3B8D8B-2E2D-42BB-8537-C425F0CE1B0F}" srcOrd="1" destOrd="0" parTransId="{D7434BBB-9CA5-44DB-8845-53D837E1C98A}" sibTransId="{ED7DD456-AADB-4130-983B-C748BCBC2ED2}"/>
    <dgm:cxn modelId="{C43963B7-99AD-A74A-8624-C7FD36855FFE}" type="presOf" srcId="{74F35E87-D5EF-4780-A01F-FB08CE6374AB}" destId="{97BDBF03-D96A-4977-A4C7-91AAC91400D8}" srcOrd="0" destOrd="0" presId="urn:microsoft.com/office/officeart/2018/2/layout/IconVerticalSolidList"/>
    <dgm:cxn modelId="{681089C9-C3C5-D748-A3F5-BE8CC0691DB8}" type="presOf" srcId="{5DE81236-3F4B-48C6-9284-93E34D01F859}" destId="{3490978E-16BE-4182-B0CF-C70165BDCDA6}" srcOrd="0" destOrd="0" presId="urn:microsoft.com/office/officeart/2018/2/layout/IconVerticalSolidList"/>
    <dgm:cxn modelId="{19606ADE-E4EE-45EA-9C73-86C9A0CDCAD7}" srcId="{5DE81236-3F4B-48C6-9284-93E34D01F859}" destId="{74F35E87-D5EF-4780-A01F-FB08CE6374AB}" srcOrd="0" destOrd="0" parTransId="{AE43019A-B6DD-4008-B11D-03FBFB1C74AF}" sibTransId="{972027DC-0637-45F0-A05A-8EADAA8E08C2}"/>
    <dgm:cxn modelId="{E9770F60-1234-D64D-BC3F-6B19D28B4320}" type="presParOf" srcId="{3490978E-16BE-4182-B0CF-C70165BDCDA6}" destId="{F01BE3E1-D29B-4987-A428-857D1ED9ECB3}" srcOrd="0" destOrd="0" presId="urn:microsoft.com/office/officeart/2018/2/layout/IconVerticalSolidList"/>
    <dgm:cxn modelId="{F7B511FD-2391-8D45-BFCD-E3FD3AF53F00}" type="presParOf" srcId="{F01BE3E1-D29B-4987-A428-857D1ED9ECB3}" destId="{BD427A7A-8EE4-43EA-9E7D-48DB669F2E5A}" srcOrd="0" destOrd="0" presId="urn:microsoft.com/office/officeart/2018/2/layout/IconVerticalSolidList"/>
    <dgm:cxn modelId="{FAAF38F6-7200-624E-BBE6-F4A928BF330A}" type="presParOf" srcId="{F01BE3E1-D29B-4987-A428-857D1ED9ECB3}" destId="{78087178-7CD5-4003-9BAB-006A91BA79FB}" srcOrd="1" destOrd="0" presId="urn:microsoft.com/office/officeart/2018/2/layout/IconVerticalSolidList"/>
    <dgm:cxn modelId="{E73930ED-2A54-0A43-9531-2B9F81186E00}" type="presParOf" srcId="{F01BE3E1-D29B-4987-A428-857D1ED9ECB3}" destId="{7715ED60-E267-4DCB-9A1A-10D2D78858CA}" srcOrd="2" destOrd="0" presId="urn:microsoft.com/office/officeart/2018/2/layout/IconVerticalSolidList"/>
    <dgm:cxn modelId="{2A2E4C06-76BC-134A-9084-DACD85578637}" type="presParOf" srcId="{F01BE3E1-D29B-4987-A428-857D1ED9ECB3}" destId="{97BDBF03-D96A-4977-A4C7-91AAC91400D8}" srcOrd="3" destOrd="0" presId="urn:microsoft.com/office/officeart/2018/2/layout/IconVerticalSolidList"/>
    <dgm:cxn modelId="{94ECF201-C16B-C74A-8EF2-00025B55EE5B}" type="presParOf" srcId="{3490978E-16BE-4182-B0CF-C70165BDCDA6}" destId="{3CCF3465-4D11-47D3-B383-3361F498CA7A}" srcOrd="1" destOrd="0" presId="urn:microsoft.com/office/officeart/2018/2/layout/IconVerticalSolidList"/>
    <dgm:cxn modelId="{BFDA5714-6A5E-6740-A882-81643E0A0698}" type="presParOf" srcId="{3490978E-16BE-4182-B0CF-C70165BDCDA6}" destId="{568B380E-52AF-4DED-AE38-8A0F39E54E69}" srcOrd="2" destOrd="0" presId="urn:microsoft.com/office/officeart/2018/2/layout/IconVerticalSolidList"/>
    <dgm:cxn modelId="{69BE9368-6256-9041-A7E5-3A3B38A4ECB6}" type="presParOf" srcId="{568B380E-52AF-4DED-AE38-8A0F39E54E69}" destId="{D03138C8-F169-4CCB-9ED9-23471DBD2B40}" srcOrd="0" destOrd="0" presId="urn:microsoft.com/office/officeart/2018/2/layout/IconVerticalSolidList"/>
    <dgm:cxn modelId="{E9DECD95-6418-614C-9F73-088F7FE6D452}" type="presParOf" srcId="{568B380E-52AF-4DED-AE38-8A0F39E54E69}" destId="{6AF8D425-C832-40C6-BC46-78645CC00AF1}" srcOrd="1" destOrd="0" presId="urn:microsoft.com/office/officeart/2018/2/layout/IconVerticalSolidList"/>
    <dgm:cxn modelId="{35E18842-E1D8-0147-864C-B08404F414F8}" type="presParOf" srcId="{568B380E-52AF-4DED-AE38-8A0F39E54E69}" destId="{76375B6F-3DAA-4B52-AC67-16F0E6579ED8}" srcOrd="2" destOrd="0" presId="urn:microsoft.com/office/officeart/2018/2/layout/IconVerticalSolidList"/>
    <dgm:cxn modelId="{15827422-ECC8-204E-BDDE-3BC59227B34D}" type="presParOf" srcId="{568B380E-52AF-4DED-AE38-8A0F39E54E69}" destId="{31AABB60-1830-4408-B465-8DE5B4EF63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FF5A1-E4C7-8E45-BAF9-092B041C074A}">
      <dsp:nvSpPr>
        <dsp:cNvPr id="0" name=""/>
        <dsp:cNvSpPr/>
      </dsp:nvSpPr>
      <dsp:spPr>
        <a:xfrm rot="10800000">
          <a:off x="1830151" y="812"/>
          <a:ext cx="6658037" cy="61250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09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0" i="0" kern="1200" dirty="0"/>
            <a:t>High </a:t>
          </a:r>
          <a:r>
            <a:rPr lang="de-DE" sz="1700" b="0" i="0" kern="1200" dirty="0" err="1"/>
            <a:t>detector</a:t>
          </a:r>
          <a:r>
            <a:rPr lang="de-DE" sz="1700" b="0" i="0" kern="1200" dirty="0"/>
            <a:t> </a:t>
          </a:r>
          <a:r>
            <a:rPr lang="de-DE" sz="1700" b="0" i="0" kern="1200" dirty="0" err="1"/>
            <a:t>sensitivity</a:t>
          </a:r>
          <a:r>
            <a:rPr lang="de-DE" sz="1700" b="0" i="0" kern="1200" dirty="0"/>
            <a:t> </a:t>
          </a:r>
          <a:r>
            <a:rPr lang="de-DE" sz="1700" b="0" i="0" kern="1200" dirty="0">
              <a:sym typeface="Wingdings" pitchFamily="2" charset="2"/>
            </a:rPr>
            <a:t></a:t>
          </a:r>
          <a:r>
            <a:rPr lang="de-DE" sz="1700" b="0" i="0" kern="1200" dirty="0"/>
            <a:t> </a:t>
          </a:r>
          <a:r>
            <a:rPr lang="de-DE" sz="1700" b="0" i="0" kern="1200" dirty="0" err="1"/>
            <a:t>shorter</a:t>
          </a:r>
          <a:r>
            <a:rPr lang="de-DE" sz="1700" b="0" i="0" kern="1200" dirty="0"/>
            <a:t> </a:t>
          </a:r>
          <a:r>
            <a:rPr lang="de-DE" sz="1700" b="0" i="0" kern="1200" dirty="0" err="1"/>
            <a:t>scanning</a:t>
          </a:r>
          <a:r>
            <a:rPr lang="de-DE" sz="1700" b="0" i="0" kern="1200" dirty="0"/>
            <a:t> </a:t>
          </a:r>
          <a:r>
            <a:rPr lang="de-DE" sz="1700" b="0" i="0" kern="1200" dirty="0" err="1"/>
            <a:t>times</a:t>
          </a:r>
          <a:r>
            <a:rPr lang="de-DE" sz="1700" b="0" i="0" kern="1200" dirty="0"/>
            <a:t> </a:t>
          </a:r>
          <a:endParaRPr lang="de-AT" sz="1700" kern="1200" dirty="0"/>
        </a:p>
      </dsp:txBody>
      <dsp:txXfrm rot="10800000">
        <a:off x="1983277" y="812"/>
        <a:ext cx="6504911" cy="612506"/>
      </dsp:txXfrm>
    </dsp:sp>
    <dsp:sp modelId="{9C26AA0C-77BA-2F4E-AC64-45FADE08E67B}">
      <dsp:nvSpPr>
        <dsp:cNvPr id="0" name=""/>
        <dsp:cNvSpPr/>
      </dsp:nvSpPr>
      <dsp:spPr>
        <a:xfrm>
          <a:off x="1523897" y="812"/>
          <a:ext cx="612506" cy="61250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DA86E6-7886-B44F-B318-93985711E121}">
      <dsp:nvSpPr>
        <dsp:cNvPr id="0" name=""/>
        <dsp:cNvSpPr/>
      </dsp:nvSpPr>
      <dsp:spPr>
        <a:xfrm rot="10800000">
          <a:off x="1830151" y="796157"/>
          <a:ext cx="6658037" cy="612506"/>
        </a:xfrm>
        <a:prstGeom prst="homePlate">
          <a:avLst/>
        </a:prstGeom>
        <a:gradFill rotWithShape="0">
          <a:gsLst>
            <a:gs pos="0">
              <a:schemeClr val="accent5">
                <a:hueOff val="1247448"/>
                <a:satOff val="-803"/>
                <a:lumOff val="549"/>
                <a:alphaOff val="0"/>
                <a:tint val="98000"/>
                <a:lumMod val="114000"/>
              </a:schemeClr>
            </a:gs>
            <a:gs pos="100000">
              <a:schemeClr val="accent5">
                <a:hueOff val="1247448"/>
                <a:satOff val="-803"/>
                <a:lumOff val="54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09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0" i="0" kern="1200" dirty="0"/>
            <a:t> I</a:t>
          </a:r>
          <a:r>
            <a:rPr lang="en-US" sz="1700" b="0" i="0" kern="1200" dirty="0" err="1"/>
            <a:t>maging</a:t>
          </a:r>
          <a:r>
            <a:rPr lang="en-US" sz="1700" b="0" i="0" kern="1200" dirty="0"/>
            <a:t> of even most challenging patients possible</a:t>
          </a:r>
          <a:r>
            <a:rPr lang="de-AT" sz="1700" b="0" i="0" kern="1200" dirty="0"/>
            <a:t> </a:t>
          </a:r>
          <a:endParaRPr lang="de-AT" sz="1700" kern="1200" dirty="0"/>
        </a:p>
      </dsp:txBody>
      <dsp:txXfrm rot="10800000">
        <a:off x="1983277" y="796157"/>
        <a:ext cx="6504911" cy="612506"/>
      </dsp:txXfrm>
    </dsp:sp>
    <dsp:sp modelId="{B96E354C-4D91-0C48-B4DE-3379CA48825A}">
      <dsp:nvSpPr>
        <dsp:cNvPr id="0" name=""/>
        <dsp:cNvSpPr/>
      </dsp:nvSpPr>
      <dsp:spPr>
        <a:xfrm>
          <a:off x="1523897" y="796157"/>
          <a:ext cx="612506" cy="612506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BAFF9A-98BB-E746-816B-122AB9E7583A}">
      <dsp:nvSpPr>
        <dsp:cNvPr id="0" name=""/>
        <dsp:cNvSpPr/>
      </dsp:nvSpPr>
      <dsp:spPr>
        <a:xfrm rot="10800000">
          <a:off x="1830151" y="1591502"/>
          <a:ext cx="6658037" cy="612506"/>
        </a:xfrm>
        <a:prstGeom prst="homePlate">
          <a:avLst/>
        </a:prstGeom>
        <a:gradFill rotWithShape="0">
          <a:gsLst>
            <a:gs pos="0">
              <a:schemeClr val="accent5">
                <a:hueOff val="2494895"/>
                <a:satOff val="-1605"/>
                <a:lumOff val="1098"/>
                <a:alphaOff val="0"/>
                <a:tint val="98000"/>
                <a:lumMod val="114000"/>
              </a:schemeClr>
            </a:gs>
            <a:gs pos="100000">
              <a:schemeClr val="accent5">
                <a:hueOff val="2494895"/>
                <a:satOff val="-1605"/>
                <a:lumOff val="109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09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0" i="0" kern="1200" dirty="0" err="1"/>
            <a:t>No</a:t>
          </a:r>
          <a:r>
            <a:rPr lang="de-AT" sz="1700" b="0" i="0" kern="1200" dirty="0"/>
            <a:t> </a:t>
          </a:r>
          <a:r>
            <a:rPr lang="de-AT" sz="1700" b="0" i="0" kern="1200" dirty="0" err="1"/>
            <a:t>more</a:t>
          </a:r>
          <a:r>
            <a:rPr lang="de-AT" sz="1700" b="0" i="0" kern="1200" dirty="0"/>
            <a:t> </a:t>
          </a:r>
          <a:r>
            <a:rPr lang="de-AT" sz="1700" b="0" i="0" kern="1200" dirty="0" err="1"/>
            <a:t>claustrophobia</a:t>
          </a:r>
          <a:r>
            <a:rPr lang="de-AT" sz="1700" b="0" i="0" kern="1200" dirty="0"/>
            <a:t> </a:t>
          </a:r>
          <a:r>
            <a:rPr lang="de-AT" sz="1700" b="0" i="0" kern="1200" dirty="0">
              <a:sym typeface="Wingdings" pitchFamily="2" charset="2"/>
            </a:rPr>
            <a:t></a:t>
          </a:r>
          <a:r>
            <a:rPr lang="de-AT" sz="1700" b="0" i="0" kern="1200" dirty="0"/>
            <a:t> open design, </a:t>
          </a:r>
          <a:r>
            <a:rPr lang="de-AT" sz="1700" b="0" i="0" kern="1200" dirty="0" err="1"/>
            <a:t>no</a:t>
          </a:r>
          <a:r>
            <a:rPr lang="de-AT" sz="1700" b="0" i="0" kern="1200" dirty="0"/>
            <a:t> </a:t>
          </a:r>
          <a:r>
            <a:rPr lang="de-AT" sz="1700" b="0" i="0" kern="1200" dirty="0" err="1"/>
            <a:t>Ganrty</a:t>
          </a:r>
          <a:r>
            <a:rPr lang="de-AT" sz="1700" b="0" i="0" kern="1200" dirty="0"/>
            <a:t> </a:t>
          </a:r>
          <a:r>
            <a:rPr lang="de-AT" sz="1700" b="0" i="0" kern="1200" dirty="0" err="1"/>
            <a:t>motion</a:t>
          </a:r>
          <a:r>
            <a:rPr lang="de-AT" sz="1700" b="0" i="0" kern="1200" dirty="0"/>
            <a:t> </a:t>
          </a:r>
          <a:endParaRPr lang="de-AT" sz="1700" kern="1200" dirty="0"/>
        </a:p>
      </dsp:txBody>
      <dsp:txXfrm rot="10800000">
        <a:off x="1983277" y="1591502"/>
        <a:ext cx="6504911" cy="612506"/>
      </dsp:txXfrm>
    </dsp:sp>
    <dsp:sp modelId="{4FB6F48B-5B5A-2C46-BD99-9DE152992E17}">
      <dsp:nvSpPr>
        <dsp:cNvPr id="0" name=""/>
        <dsp:cNvSpPr/>
      </dsp:nvSpPr>
      <dsp:spPr>
        <a:xfrm>
          <a:off x="1523897" y="1591502"/>
          <a:ext cx="612506" cy="612506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F24697-663E-434A-91FF-F0650A2585B2}">
      <dsp:nvSpPr>
        <dsp:cNvPr id="0" name=""/>
        <dsp:cNvSpPr/>
      </dsp:nvSpPr>
      <dsp:spPr>
        <a:xfrm rot="10800000">
          <a:off x="1830151" y="2386846"/>
          <a:ext cx="6658037" cy="612506"/>
        </a:xfrm>
        <a:prstGeom prst="homePlate">
          <a:avLst/>
        </a:prstGeom>
        <a:gradFill rotWithShape="0">
          <a:gsLst>
            <a:gs pos="0">
              <a:schemeClr val="accent5">
                <a:hueOff val="3742343"/>
                <a:satOff val="-2408"/>
                <a:lumOff val="1646"/>
                <a:alphaOff val="0"/>
                <a:tint val="98000"/>
                <a:lumMod val="114000"/>
              </a:schemeClr>
            </a:gs>
            <a:gs pos="100000">
              <a:schemeClr val="accent5">
                <a:hueOff val="3742343"/>
                <a:satOff val="-2408"/>
                <a:lumOff val="164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09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0" i="0" kern="1200"/>
            <a:t>High flexibility </a:t>
          </a:r>
          <a:r>
            <a:rPr lang="de-AT" sz="1700" b="0" i="0" kern="1200">
              <a:sym typeface="Wingdings" pitchFamily="2" charset="2"/>
            </a:rPr>
            <a:t></a:t>
          </a:r>
          <a:r>
            <a:rPr lang="de-AT" sz="1700" b="0" i="0" kern="1200"/>
            <a:t> imaging in many positions possible </a:t>
          </a:r>
          <a:endParaRPr lang="de-AT" sz="1700" kern="1200"/>
        </a:p>
      </dsp:txBody>
      <dsp:txXfrm rot="10800000">
        <a:off x="1983277" y="2386846"/>
        <a:ext cx="6504911" cy="612506"/>
      </dsp:txXfrm>
    </dsp:sp>
    <dsp:sp modelId="{70CB95C1-C9AC-C941-AE46-254ED45D7B60}">
      <dsp:nvSpPr>
        <dsp:cNvPr id="0" name=""/>
        <dsp:cNvSpPr/>
      </dsp:nvSpPr>
      <dsp:spPr>
        <a:xfrm>
          <a:off x="1523897" y="2386846"/>
          <a:ext cx="612506" cy="612506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40BBE4-81B2-AA4B-B1D1-EC62F2CD737A}">
      <dsp:nvSpPr>
        <dsp:cNvPr id="0" name=""/>
        <dsp:cNvSpPr/>
      </dsp:nvSpPr>
      <dsp:spPr>
        <a:xfrm rot="10800000">
          <a:off x="1830151" y="3182191"/>
          <a:ext cx="6658037" cy="612506"/>
        </a:xfrm>
        <a:prstGeom prst="homePlate">
          <a:avLst/>
        </a:prstGeom>
        <a:gradFill rotWithShape="0">
          <a:gsLst>
            <a:gs pos="0">
              <a:schemeClr val="accent5">
                <a:hueOff val="4989790"/>
                <a:satOff val="-3210"/>
                <a:lumOff val="2195"/>
                <a:alphaOff val="0"/>
                <a:tint val="98000"/>
                <a:lumMod val="114000"/>
              </a:schemeClr>
            </a:gs>
            <a:gs pos="100000">
              <a:schemeClr val="accent5">
                <a:hueOff val="4989790"/>
                <a:satOff val="-3210"/>
                <a:lumOff val="219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09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0" i="0" kern="1200"/>
            <a:t>Time-saving </a:t>
          </a:r>
          <a:r>
            <a:rPr lang="de-AT" sz="1700" b="0" i="0" kern="1200">
              <a:sym typeface="Wingdings" pitchFamily="2" charset="2"/>
            </a:rPr>
            <a:t></a:t>
          </a:r>
          <a:r>
            <a:rPr lang="de-AT" sz="1700" b="0" i="0" kern="1200"/>
            <a:t> not many reconstructions </a:t>
          </a:r>
          <a:endParaRPr lang="de-AT" sz="1700" kern="1200"/>
        </a:p>
      </dsp:txBody>
      <dsp:txXfrm rot="10800000">
        <a:off x="1983277" y="3182191"/>
        <a:ext cx="6504911" cy="612506"/>
      </dsp:txXfrm>
    </dsp:sp>
    <dsp:sp modelId="{EE730138-6F7E-7247-AB94-1463D50EEC80}">
      <dsp:nvSpPr>
        <dsp:cNvPr id="0" name=""/>
        <dsp:cNvSpPr/>
      </dsp:nvSpPr>
      <dsp:spPr>
        <a:xfrm>
          <a:off x="1523897" y="3182191"/>
          <a:ext cx="612506" cy="612506"/>
        </a:xfrm>
        <a:prstGeom prst="ellipse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BCC5FA-87A2-EB41-BFB2-CAAB5B5B2E9B}">
      <dsp:nvSpPr>
        <dsp:cNvPr id="0" name=""/>
        <dsp:cNvSpPr/>
      </dsp:nvSpPr>
      <dsp:spPr>
        <a:xfrm rot="10800000">
          <a:off x="1830151" y="3977536"/>
          <a:ext cx="6658037" cy="612506"/>
        </a:xfrm>
        <a:prstGeom prst="homePlate">
          <a:avLst/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09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0" i="0" kern="1200"/>
            <a:t>Space saving</a:t>
          </a:r>
          <a:endParaRPr lang="de-AT" sz="1700" kern="1200"/>
        </a:p>
      </dsp:txBody>
      <dsp:txXfrm rot="10800000">
        <a:off x="1983277" y="3977536"/>
        <a:ext cx="6504911" cy="612506"/>
      </dsp:txXfrm>
    </dsp:sp>
    <dsp:sp modelId="{0854B5DA-3048-F848-974B-BCE38BCDD2D8}">
      <dsp:nvSpPr>
        <dsp:cNvPr id="0" name=""/>
        <dsp:cNvSpPr/>
      </dsp:nvSpPr>
      <dsp:spPr>
        <a:xfrm>
          <a:off x="1523897" y="3977536"/>
          <a:ext cx="612506" cy="612506"/>
        </a:xfrm>
        <a:prstGeom prst="ellipse">
          <a:avLst/>
        </a:prstGeom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27A7A-8EE4-43EA-9E7D-48DB669F2E5A}">
      <dsp:nvSpPr>
        <dsp:cNvPr id="0" name=""/>
        <dsp:cNvSpPr/>
      </dsp:nvSpPr>
      <dsp:spPr>
        <a:xfrm>
          <a:off x="0" y="507944"/>
          <a:ext cx="8231802" cy="9377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87178-7CD5-4003-9BAB-006A91BA79FB}">
      <dsp:nvSpPr>
        <dsp:cNvPr id="0" name=""/>
        <dsp:cNvSpPr/>
      </dsp:nvSpPr>
      <dsp:spPr>
        <a:xfrm>
          <a:off x="283667" y="718936"/>
          <a:ext cx="515758" cy="5157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DBF03-D96A-4977-A4C7-91AAC91400D8}">
      <dsp:nvSpPr>
        <dsp:cNvPr id="0" name=""/>
        <dsp:cNvSpPr/>
      </dsp:nvSpPr>
      <dsp:spPr>
        <a:xfrm>
          <a:off x="1083093" y="507944"/>
          <a:ext cx="7148708" cy="937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45" tIns="99245" rIns="99245" bIns="9924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0" i="0" kern="1200" dirty="0"/>
            <a:t>Sensitive </a:t>
          </a:r>
          <a:r>
            <a:rPr lang="de-DE" sz="2300" b="0" i="0" kern="1200" dirty="0">
              <a:sym typeface="Wingdings" panose="05000000000000000000" pitchFamily="2" charset="2"/>
            </a:rPr>
            <a:t></a:t>
          </a:r>
          <a:r>
            <a:rPr lang="de-DE" sz="2300" b="0" i="0" kern="1200" dirty="0"/>
            <a:t> </a:t>
          </a:r>
          <a:r>
            <a:rPr lang="de-DE" sz="2300" b="0" i="0" kern="1200" dirty="0" err="1"/>
            <a:t>problem</a:t>
          </a:r>
          <a:r>
            <a:rPr lang="de-DE" sz="2300" b="0" i="0" kern="1200" dirty="0"/>
            <a:t>, </a:t>
          </a:r>
          <a:r>
            <a:rPr lang="de-DE" sz="2300" b="0" i="0" kern="1200" dirty="0" err="1"/>
            <a:t>if</a:t>
          </a:r>
          <a:r>
            <a:rPr lang="de-DE" sz="2300" b="0" i="0" kern="1200" dirty="0"/>
            <a:t> </a:t>
          </a:r>
          <a:r>
            <a:rPr lang="de-DE" sz="2300" b="0" i="0" kern="1200" dirty="0" err="1"/>
            <a:t>room</a:t>
          </a:r>
          <a:r>
            <a:rPr lang="de-DE" sz="2300" b="0" i="0" kern="1200" dirty="0"/>
            <a:t> </a:t>
          </a:r>
          <a:r>
            <a:rPr lang="de-DE" sz="2300" b="0" i="0" kern="1200" dirty="0" err="1"/>
            <a:t>temperature</a:t>
          </a:r>
          <a:r>
            <a:rPr lang="de-DE" sz="2300" b="0" i="0" kern="1200" dirty="0"/>
            <a:t> &gt; 23°C</a:t>
          </a:r>
          <a:endParaRPr lang="en-US" sz="2300" kern="1200" dirty="0"/>
        </a:p>
      </dsp:txBody>
      <dsp:txXfrm>
        <a:off x="1083093" y="507944"/>
        <a:ext cx="7148708" cy="937743"/>
      </dsp:txXfrm>
    </dsp:sp>
    <dsp:sp modelId="{D03138C8-F169-4CCB-9ED9-23471DBD2B40}">
      <dsp:nvSpPr>
        <dsp:cNvPr id="0" name=""/>
        <dsp:cNvSpPr/>
      </dsp:nvSpPr>
      <dsp:spPr>
        <a:xfrm>
          <a:off x="0" y="1680123"/>
          <a:ext cx="8231802" cy="9377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8D425-C832-40C6-BC46-78645CC00AF1}">
      <dsp:nvSpPr>
        <dsp:cNvPr id="0" name=""/>
        <dsp:cNvSpPr/>
      </dsp:nvSpPr>
      <dsp:spPr>
        <a:xfrm>
          <a:off x="283667" y="1891116"/>
          <a:ext cx="515758" cy="5157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ABB60-1830-4408-B465-8DE5B4EF639B}">
      <dsp:nvSpPr>
        <dsp:cNvPr id="0" name=""/>
        <dsp:cNvSpPr/>
      </dsp:nvSpPr>
      <dsp:spPr>
        <a:xfrm>
          <a:off x="1083093" y="1680123"/>
          <a:ext cx="7148708" cy="937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45" tIns="99245" rIns="99245" bIns="9924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0" i="0" kern="1200" dirty="0" err="1"/>
            <a:t>Heat</a:t>
          </a:r>
          <a:r>
            <a:rPr lang="de-DE" sz="2300" b="0" i="0" kern="1200" dirty="0"/>
            <a:t> </a:t>
          </a:r>
          <a:r>
            <a:rPr lang="de-DE" sz="2300" b="0" i="0" kern="1200" dirty="0">
              <a:sym typeface="Wingdings" panose="05000000000000000000" pitchFamily="2" charset="2"/>
            </a:rPr>
            <a:t></a:t>
          </a:r>
          <a:r>
            <a:rPr lang="de-DE" sz="2300" b="0" i="0" kern="1200" dirty="0"/>
            <a:t> </a:t>
          </a:r>
          <a:r>
            <a:rPr lang="de-DE" sz="2300" b="0" i="0" kern="1200" dirty="0" err="1"/>
            <a:t>camera</a:t>
          </a:r>
          <a:r>
            <a:rPr lang="de-DE" sz="2300" b="0" i="0" kern="1200" dirty="0"/>
            <a:t> </a:t>
          </a:r>
          <a:r>
            <a:rPr lang="de-DE" sz="2300" b="0" i="0" kern="1200" dirty="0" err="1"/>
            <a:t>stops</a:t>
          </a:r>
          <a:r>
            <a:rPr lang="de-DE" sz="2300" b="0" i="0" kern="1200" dirty="0"/>
            <a:t> </a:t>
          </a:r>
          <a:r>
            <a:rPr lang="de-DE" sz="2300" b="0" i="0" kern="1200" dirty="0" err="1"/>
            <a:t>working</a:t>
          </a:r>
          <a:endParaRPr lang="en-US" sz="2300" kern="1200" dirty="0"/>
        </a:p>
      </dsp:txBody>
      <dsp:txXfrm>
        <a:off x="1083093" y="1680123"/>
        <a:ext cx="7148708" cy="937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9D24E4-83F8-4F89-B5D3-BE6F182EAFEC}" type="datetime1">
              <a:rPr lang="de-DE" smtClean="0"/>
              <a:t>05.10.21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B61BEE-A6B4-49DE-8859-2A55F155C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93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B5FB9-140B-4107-845E-36B3E7186F65}" type="datetime1">
              <a:rPr lang="de-DE" smtClean="0"/>
              <a:pPr/>
              <a:t>05.10.21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6E6A182-AF03-4CC8-94DC-C0726DF52A64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03640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6E6A182-AF03-4CC8-94DC-C0726DF52A6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33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6E6A182-AF03-4CC8-94DC-C0726DF52A64}" type="slidenum">
              <a:rPr lang="de-DE" noProof="0" smtClean="0"/>
              <a:t>4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413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6E6A182-AF03-4CC8-94DC-C0726DF52A64}" type="slidenum">
              <a:rPr lang="de-DE" noProof="0" smtClean="0"/>
              <a:t>6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0464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37224-DDE7-458E-95FF-CB4FBBF9363D}" type="datetime1">
              <a:rPr lang="de-DE" noProof="0" smtClean="0"/>
              <a:t>05.10.21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999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B49F97-F096-4ACA-A377-A47BC9AF2EEF}" type="datetime1">
              <a:rPr lang="de-DE" noProof="0" smtClean="0"/>
              <a:t>05.10.21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5999943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B49F97-F096-4ACA-A377-A47BC9AF2EEF}" type="datetime1">
              <a:rPr lang="de-DE" noProof="0" smtClean="0"/>
              <a:t>05.10.21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825706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B49F97-F096-4ACA-A377-A47BC9AF2EEF}" type="datetime1">
              <a:rPr lang="de-DE" noProof="0" smtClean="0"/>
              <a:t>05.10.21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92279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B49F97-F096-4ACA-A377-A47BC9AF2EEF}" type="datetime1">
              <a:rPr lang="de-DE" noProof="0" smtClean="0"/>
              <a:t>05.10.21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551413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B49F97-F096-4ACA-A377-A47BC9AF2EEF}" type="datetime1">
              <a:rPr lang="de-DE" noProof="0" smtClean="0"/>
              <a:t>05.10.21</a:t>
            </a:fld>
            <a:endParaRPr lang="de-DE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246184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B49F97-F096-4ACA-A377-A47BC9AF2EEF}" type="datetime1">
              <a:rPr lang="de-DE" noProof="0" smtClean="0"/>
              <a:t>05.10.21</a:t>
            </a:fld>
            <a:endParaRPr lang="de-DE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0136583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8F6ED83-4E9F-40FC-90E9-63E147B310D8}" type="datetime1">
              <a:rPr lang="de-DE" noProof="0" smtClean="0"/>
              <a:t>05.10.21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0611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64D773-6961-4007-B04E-B92F7A5079CE}" type="datetime1">
              <a:rPr lang="de-DE" noProof="0" smtClean="0"/>
              <a:t>05.10.21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8702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F67757-8F0A-43A2-95DB-5A0F17F3DED9}" type="datetime1">
              <a:rPr lang="de-DE" noProof="0" smtClean="0"/>
              <a:t>05.10.21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512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B49F97-F096-4ACA-A377-A47BC9AF2EEF}" type="datetime1">
              <a:rPr lang="de-DE" noProof="0" smtClean="0"/>
              <a:t>05.10.21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7123404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8B3E976-4C2F-4A85-8649-8D978DAA45C9}" type="datetime1">
              <a:rPr lang="de-DE" noProof="0" smtClean="0"/>
              <a:t>05.10.21</a:t>
            </a:fld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060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EACD39-1C27-4D8D-B0FE-DBCD5C998906}" type="datetime1">
              <a:rPr lang="de-DE" noProof="0" smtClean="0"/>
              <a:t>05.10.21</a:t>
            </a:fld>
            <a:endParaRPr lang="de-DE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603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FE7DE4-9256-4B10-B7AA-D91EB99033AC}" type="datetime1">
              <a:rPr lang="de-DE" noProof="0" smtClean="0"/>
              <a:t>05.10.21</a:t>
            </a:fld>
            <a:endParaRPr lang="de-DE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7623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CCFA2D8-FF23-4235-B91B-C28F6B3F434F}" type="datetime1">
              <a:rPr lang="de-DE" noProof="0" smtClean="0"/>
              <a:t>05.10.21</a:t>
            </a:fld>
            <a:endParaRPr lang="de-DE" noProof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958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B49F97-F096-4ACA-A377-A47BC9AF2EEF}" type="datetime1">
              <a:rPr lang="de-DE" noProof="0" smtClean="0"/>
              <a:t>05.10.21</a:t>
            </a:fld>
            <a:endParaRPr lang="de-DE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226733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B49F97-F096-4ACA-A377-A47BC9AF2EEF}" type="datetime1">
              <a:rPr lang="de-DE" noProof="0" smtClean="0"/>
              <a:t>05.10.21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440719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20B49F97-F096-4ACA-A377-A47BC9AF2EEF}" type="datetime1">
              <a:rPr lang="de-DE" noProof="0" smtClean="0"/>
              <a:t>05.10.21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28392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-dynamics.com/products/d-spect-seri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73000">
              <a:schemeClr val="bg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2990">
              <a:srgbClr val="388389"/>
            </a:gs>
            <a:gs pos="100000">
              <a:schemeClr val="bg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7971" y="416840"/>
            <a:ext cx="8796058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Breakthrough in Nuclear Cardiac Imaging</a:t>
            </a:r>
          </a:p>
        </p:txBody>
      </p:sp>
      <p:sp>
        <p:nvSpPr>
          <p:cNvPr id="3" name="Untertitel 2"/>
          <p:cNvSpPr>
            <a:spLocks noGrp="1"/>
          </p:cNvSpPr>
          <p:nvPr>
            <p:ph sz="half" idx="1"/>
          </p:nvPr>
        </p:nvSpPr>
        <p:spPr>
          <a:xfrm>
            <a:off x="1204521" y="6021159"/>
            <a:ext cx="9782958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latin typeface="+mn-lt"/>
                <a:ea typeface="+mn-ea"/>
                <a:cs typeface="+mn-cs"/>
              </a:rPr>
              <a:t>Mahrukh Syed, BSc</a:t>
            </a:r>
          </a:p>
        </p:txBody>
      </p:sp>
      <p:pic>
        <p:nvPicPr>
          <p:cNvPr id="280" name="Picture 2" descr="Ein Bild, das farbig, ausgestaltet enthält.&#10;&#10;Automatisch generierte Beschreibung">
            <a:extLst>
              <a:ext uri="{FF2B5EF4-FFF2-40B4-BE49-F238E27FC236}">
                <a16:creationId xmlns:a16="http://schemas.microsoft.com/office/drawing/2014/main" id="{8422FF70-A3D1-DF48-9512-5BB472D389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" r="2021" b="23633"/>
          <a:stretch/>
        </p:blipFill>
        <p:spPr bwMode="auto">
          <a:xfrm>
            <a:off x="1204521" y="1600365"/>
            <a:ext cx="9782958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7056-CD8A-7C42-A541-1B3D3D54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r>
              <a:rPr lang="de-DE" dirty="0"/>
              <a:t>D-SPECT</a:t>
            </a:r>
          </a:p>
        </p:txBody>
      </p:sp>
      <p:pic>
        <p:nvPicPr>
          <p:cNvPr id="5" name="Inhaltsplatzhalter 4" descr="Ein Bild, das drinnen, Drucker enthält.&#10;&#10;Automatisch generierte Beschreibung">
            <a:extLst>
              <a:ext uri="{FF2B5EF4-FFF2-40B4-BE49-F238E27FC236}">
                <a16:creationId xmlns:a16="http://schemas.microsoft.com/office/drawing/2014/main" id="{74AF384E-E0BE-AA4D-B767-47943B167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3" r="2" b="2"/>
          <a:stretch/>
        </p:blipFill>
        <p:spPr>
          <a:xfrm rot="5400000">
            <a:off x="-381797" y="381795"/>
            <a:ext cx="6858000" cy="609440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BAAC8A7-F973-4BFC-B032-D3AA80A28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421" y="1523999"/>
            <a:ext cx="4966188" cy="3809999"/>
          </a:xfrm>
        </p:spPr>
        <p:txBody>
          <a:bodyPr>
            <a:normAutofit/>
          </a:bodyPr>
          <a:lstStyle/>
          <a:p>
            <a:r>
              <a:rPr lang="de-DE" dirty="0" err="1"/>
              <a:t>Vienna's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highly</a:t>
            </a:r>
            <a:r>
              <a:rPr lang="de-DE" dirty="0"/>
              <a:t> sensitive </a:t>
            </a:r>
            <a:r>
              <a:rPr lang="de-DE" dirty="0" err="1"/>
              <a:t>cardiac</a:t>
            </a:r>
            <a:r>
              <a:rPr lang="de-DE" dirty="0"/>
              <a:t> SPECT </a:t>
            </a:r>
            <a:r>
              <a:rPr lang="de-DE" dirty="0" err="1"/>
              <a:t>camera</a:t>
            </a:r>
            <a:endParaRPr lang="de-DE" dirty="0"/>
          </a:p>
          <a:p>
            <a:r>
              <a:rPr lang="de-DE" dirty="0" err="1"/>
              <a:t>Spectrum</a:t>
            </a:r>
            <a:r>
              <a:rPr lang="de-DE" dirty="0"/>
              <a:t> Dynamics Medical </a:t>
            </a:r>
          </a:p>
          <a:p>
            <a:r>
              <a:rPr lang="en-US" dirty="0"/>
              <a:t>9 columns of Cadmium Zinc Telluride detectors </a:t>
            </a:r>
          </a:p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913F4C-1C4B-2C48-9C8A-636F5A1F1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t="4386" r="15883" b="37668"/>
          <a:stretch/>
        </p:blipFill>
        <p:spPr bwMode="auto">
          <a:xfrm>
            <a:off x="7242573" y="3750365"/>
            <a:ext cx="4088036" cy="24783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linik Landstraße - Wiener Gesundheitsverbund - Klinik Landstraße">
            <a:extLst>
              <a:ext uri="{FF2B5EF4-FFF2-40B4-BE49-F238E27FC236}">
                <a16:creationId xmlns:a16="http://schemas.microsoft.com/office/drawing/2014/main" id="{AB95C442-0F2A-E64C-A974-CB8DA675C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07" y="-2"/>
            <a:ext cx="264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B0A17EF-8403-074E-83FB-A60397E5B623}"/>
              </a:ext>
            </a:extLst>
          </p:cNvPr>
          <p:cNvSpPr txBox="1"/>
          <p:nvPr/>
        </p:nvSpPr>
        <p:spPr>
          <a:xfrm>
            <a:off x="3569341" y="490766"/>
            <a:ext cx="2660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by Mahrukh Syed, BSc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1C69702-BDA0-2F45-AA29-169D82F7501F}"/>
              </a:ext>
            </a:extLst>
          </p:cNvPr>
          <p:cNvSpPr txBox="1"/>
          <p:nvPr/>
        </p:nvSpPr>
        <p:spPr>
          <a:xfrm>
            <a:off x="7760922" y="6418737"/>
            <a:ext cx="3164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https://spectrum-</a:t>
            </a:r>
            <a:r>
              <a:rPr lang="en-US" sz="800" dirty="0" err="1"/>
              <a:t>dynamics.com</a:t>
            </a:r>
            <a:r>
              <a:rPr lang="en-US" sz="800" dirty="0"/>
              <a:t>/products/d-</a:t>
            </a:r>
            <a:r>
              <a:rPr lang="en-US" sz="800" dirty="0" err="1"/>
              <a:t>spect</a:t>
            </a:r>
            <a:r>
              <a:rPr lang="en-US" sz="800" dirty="0"/>
              <a:t>-series/</a:t>
            </a:r>
          </a:p>
        </p:txBody>
      </p:sp>
    </p:spTree>
    <p:extLst>
      <p:ext uri="{BB962C8B-B14F-4D97-AF65-F5344CB8AC3E}">
        <p14:creationId xmlns:p14="http://schemas.microsoft.com/office/powerpoint/2010/main" val="32048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8D1F8D-3BDE-EB44-B11E-92DFC660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Advantages</a:t>
            </a:r>
          </a:p>
        </p:txBody>
      </p:sp>
      <p:graphicFrame>
        <p:nvGraphicFramePr>
          <p:cNvPr id="6" name="Inhaltsplatzhalter 24">
            <a:extLst>
              <a:ext uri="{FF2B5EF4-FFF2-40B4-BE49-F238E27FC236}">
                <a16:creationId xmlns:a16="http://schemas.microsoft.com/office/drawing/2014/main" id="{8AED588C-471D-0043-8F20-E367F51179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325917"/>
              </p:ext>
            </p:extLst>
          </p:nvPr>
        </p:nvGraphicFramePr>
        <p:xfrm>
          <a:off x="1089957" y="1685565"/>
          <a:ext cx="10012086" cy="459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F067F-E4E1-824E-AD89-C24D0386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220" y="723063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Variable positioning options</a:t>
            </a:r>
          </a:p>
        </p:txBody>
      </p:sp>
      <p:pic>
        <p:nvPicPr>
          <p:cNvPr id="4" name="Inhaltsplatzhalter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E9E3E350-DE7B-9945-96BD-BD1AED7C3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9" t="63962" r="17150" b="8888"/>
          <a:stretch/>
        </p:blipFill>
        <p:spPr>
          <a:xfrm>
            <a:off x="1658814" y="1879753"/>
            <a:ext cx="9089966" cy="409345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B63D6E5-0F68-2749-9299-D2762815E61A}"/>
              </a:ext>
            </a:extLst>
          </p:cNvPr>
          <p:cNvSpPr txBox="1"/>
          <p:nvPr/>
        </p:nvSpPr>
        <p:spPr>
          <a:xfrm>
            <a:off x="3906981" y="6222670"/>
            <a:ext cx="477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https://spectrum-</a:t>
            </a:r>
            <a:r>
              <a:rPr lang="en-US" sz="1200" dirty="0" err="1"/>
              <a:t>dynamics.com</a:t>
            </a:r>
            <a:r>
              <a:rPr lang="en-US" sz="1200" dirty="0"/>
              <a:t>/products/d-</a:t>
            </a:r>
            <a:r>
              <a:rPr lang="en-US" sz="1200" dirty="0" err="1"/>
              <a:t>spect</a:t>
            </a:r>
            <a:r>
              <a:rPr lang="en-US" sz="1200" dirty="0"/>
              <a:t>-series/</a:t>
            </a:r>
          </a:p>
        </p:txBody>
      </p:sp>
    </p:spTree>
    <p:extLst>
      <p:ext uri="{BB962C8B-B14F-4D97-AF65-F5344CB8AC3E}">
        <p14:creationId xmlns:p14="http://schemas.microsoft.com/office/powerpoint/2010/main" val="24682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CBFF51-2172-3043-9DA6-78505B28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EBEBEB"/>
                </a:solidFill>
              </a:rPr>
              <a:t>Disadvantage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04C7B69C-326F-4D11-BBDE-6638B4915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01157"/>
              </p:ext>
            </p:extLst>
          </p:nvPr>
        </p:nvGraphicFramePr>
        <p:xfrm>
          <a:off x="496530" y="2969866"/>
          <a:ext cx="8231802" cy="312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t&amp;#39;s too hot to work i&amp;#39;m going home - Correction Guy | Meme Generator">
            <a:extLst>
              <a:ext uri="{FF2B5EF4-FFF2-40B4-BE49-F238E27FC236}">
                <a16:creationId xmlns:a16="http://schemas.microsoft.com/office/drawing/2014/main" id="{33FC5D0C-22BE-2E4C-B54A-DFAEB7FCB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452" y="3088721"/>
            <a:ext cx="2966720" cy="296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76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617B3-0099-8347-B33D-920BBAA8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B6D6B1-C978-714A-95C7-B37D9A7A5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31259"/>
            <a:ext cx="8946541" cy="1168101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https://spectrum-dynamics.com/products/d-spect-series/</a:t>
            </a:r>
            <a:endParaRPr lang="en-US" dirty="0"/>
          </a:p>
          <a:p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Landstraße</a:t>
            </a:r>
            <a:r>
              <a:rPr lang="en-US" dirty="0"/>
              <a:t> – Institute for Nuclear Medicine, Vienna </a:t>
            </a:r>
          </a:p>
        </p:txBody>
      </p:sp>
      <p:pic>
        <p:nvPicPr>
          <p:cNvPr id="1028" name="Picture 4" descr="Tired Funny Pregnancy Quotes Turtle. QuotesGram">
            <a:extLst>
              <a:ext uri="{FF2B5EF4-FFF2-40B4-BE49-F238E27FC236}">
                <a16:creationId xmlns:a16="http://schemas.microsoft.com/office/drawing/2014/main" id="{04B8C201-E50E-7B46-94F4-3C7DAD71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72" y="2609470"/>
            <a:ext cx="4664456" cy="349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0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Desig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856783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2012-09-20T10:48:20+00:00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1622871</Value>
    </PublishStatusLookup>
    <APAuthor xmlns="4873beb7-5857-4685-be1f-d57550cc96cc">
      <UserInfo>
        <DisplayName>REDMOND\v-luannv</DisplayName>
        <AccountId>92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 xsi:nil="true"/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false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TP103460417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0AC149-8447-4BE5-88C7-DBE24EA73E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D1C9B0-FE26-433B-8E1A-54CCDFA4EB1D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79EEAAAD-F811-4325-83A2-D14EDE05FB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{8D692F26-7E7F-7349-B671-BD53D025AC03}tf10001062</Template>
  <TotalTime>0</TotalTime>
  <Words>139</Words>
  <Application>Microsoft Macintosh PowerPoint</Application>
  <PresentationFormat>Breitbild</PresentationFormat>
  <Paragraphs>26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Wingdings 3</vt:lpstr>
      <vt:lpstr>Ion</vt:lpstr>
      <vt:lpstr>A Breakthrough in Nuclear Cardiac Imaging</vt:lpstr>
      <vt:lpstr>D-SPECT</vt:lpstr>
      <vt:lpstr>Advantages</vt:lpstr>
      <vt:lpstr>Variable positioning options</vt:lpstr>
      <vt:lpstr>Disadvantage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Cardiac Imaging</dc:title>
  <dc:creator>Syed Mahrukh</dc:creator>
  <cp:lastModifiedBy>Syed Mahrukh</cp:lastModifiedBy>
  <cp:revision>20</cp:revision>
  <dcterms:created xsi:type="dcterms:W3CDTF">2021-09-06T20:25:35Z</dcterms:created>
  <dcterms:modified xsi:type="dcterms:W3CDTF">2021-10-05T20:04:52Z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Order">
    <vt:r8>74064500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