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7" r:id="rId2"/>
    <p:sldId id="258" r:id="rId3"/>
    <p:sldId id="263" r:id="rId4"/>
    <p:sldId id="260" r:id="rId5"/>
    <p:sldId id="261" r:id="rId6"/>
    <p:sldId id="262" r:id="rId7"/>
    <p:sldId id="259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83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F77EE8E-B7A9-4F0A-AD2F-0556EBBB0D49}" type="datetimeFigureOut">
              <a:rPr lang="en-US"/>
              <a:pPr>
                <a:defRPr/>
              </a:pPr>
              <a:t>5/31/2023</a:t>
            </a:fld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CA95A46-2261-4BCA-B1FE-5DA0FE261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48EEA-2F78-4DDB-8046-04D3518E5AC4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79323-992D-410E-A82A-A7AFD60D2461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35BCC-EAF3-4AE6-800E-0E487BE2F1DB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8FC94-AEFF-475B-9962-595B5E669B38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EC4C4-19DE-4F1F-881D-13ADA81DFBE1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0674-352F-419E-82D3-AB9EE9BA0873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>
            <a:lvl1pPr>
              <a:defRPr b="1"/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4D858-0D1F-4D79-9C36-E0D9011FC83A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23C74-2022-40B8-8F16-82B5E20E85EA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7345A-BB28-4293-BD27-ED9C6ED5C8DB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EA6C6-83A7-4DB8-9B5C-A16C9E3C146F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766A4-C397-4C04-8185-2DA8A6F9BB3D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C294B-4D9F-43EB-B188-9C1E03055FBC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70440-1DDE-4AA8-83C0-E7A24808C0C7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19F11-6261-4013-A591-6F44BBD54EBF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5BC41-DB08-4491-8BC1-2DD7DBF99EC1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EDED5-1917-4CF9-8532-B71E4A1129F6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85517-E36F-4642-93AA-05E16E0C1770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D154B-B64F-41F2-8957-60D35B342158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A1B37-D9C0-4375-B28F-A0CC64895DEB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A0929-A28D-4F1D-92CD-7CA70023B389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146CD-3DD5-442B-9E42-BC93B06F7834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D2645-5ECE-4385-9CD7-A4D202E3F3E5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C3EBB4-D60C-41E0-AD70-A75F174E7390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A4F729-B451-4D57-92B4-F5B98119A876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Expressions of duration – Practice - 1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I + work for the police (2013 =&gt; now = 10 years)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Form two sentences, one using for and one using since: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I </a:t>
            </a:r>
            <a:r>
              <a:rPr lang="en-GB" altLang="de-DE" b="1" dirty="0">
                <a:solidFill>
                  <a:srgbClr val="FF0000"/>
                </a:solidFill>
              </a:rPr>
              <a:t>have been working </a:t>
            </a:r>
            <a:r>
              <a:rPr lang="en-GB" altLang="de-DE" b="1" dirty="0"/>
              <a:t>for the police for ten years.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I </a:t>
            </a:r>
            <a:r>
              <a:rPr lang="en-GB" altLang="de-DE" b="1" dirty="0">
                <a:solidFill>
                  <a:srgbClr val="FF0000"/>
                </a:solidFill>
              </a:rPr>
              <a:t>have been working </a:t>
            </a:r>
            <a:r>
              <a:rPr lang="en-GB" altLang="de-DE" b="1" dirty="0"/>
              <a:t>for the police since 2013.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Form two questions, one to get an answer with for and one with since: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How long </a:t>
            </a:r>
            <a:r>
              <a:rPr lang="en-GB" altLang="de-DE" b="1" dirty="0">
                <a:solidFill>
                  <a:srgbClr val="FF0000"/>
                </a:solidFill>
              </a:rPr>
              <a:t>have you been working </a:t>
            </a:r>
            <a:r>
              <a:rPr lang="en-GB" altLang="de-DE" b="1" dirty="0"/>
              <a:t>for the police?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Since when </a:t>
            </a:r>
            <a:r>
              <a:rPr lang="en-GB" altLang="de-DE" b="1" dirty="0">
                <a:solidFill>
                  <a:srgbClr val="FF0000"/>
                </a:solidFill>
              </a:rPr>
              <a:t>have you been working </a:t>
            </a:r>
            <a:r>
              <a:rPr lang="en-GB" altLang="de-DE" b="1" dirty="0"/>
              <a:t>for the police?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b="1" dirty="0"/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2400" b="1" dirty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8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56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Expressions of duration – Practice - 10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I + stop over 50 drunk drivers (since April)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Form a sentence: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I </a:t>
            </a:r>
            <a:r>
              <a:rPr lang="en-GB" altLang="de-DE" b="1" dirty="0">
                <a:solidFill>
                  <a:srgbClr val="FF0000"/>
                </a:solidFill>
              </a:rPr>
              <a:t>have stopped </a:t>
            </a:r>
            <a:r>
              <a:rPr lang="en-GB" altLang="de-DE" b="1" dirty="0"/>
              <a:t>over 50 drunk drivers since April.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Form a question to get the above answer: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Since when </a:t>
            </a:r>
            <a:r>
              <a:rPr lang="en-GB" altLang="de-DE" b="1" dirty="0">
                <a:solidFill>
                  <a:srgbClr val="FF0000"/>
                </a:solidFill>
              </a:rPr>
              <a:t>have you stopped </a:t>
            </a:r>
            <a:r>
              <a:rPr lang="en-GB" altLang="de-DE" b="1" dirty="0"/>
              <a:t>50 drunk drivers?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b="1" dirty="0"/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2400" b="1" dirty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8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77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Expressions of duration – Practice - 2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Peter has retired. He + work for the police (2010 =&gt; 2020 = 10 years)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Form one sentence, one using for: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Peter </a:t>
            </a:r>
            <a:r>
              <a:rPr lang="en-GB" altLang="de-DE" b="1" dirty="0">
                <a:solidFill>
                  <a:srgbClr val="FF0000"/>
                </a:solidFill>
              </a:rPr>
              <a:t>worked </a:t>
            </a:r>
            <a:r>
              <a:rPr lang="en-GB" altLang="de-DE" b="1" dirty="0"/>
              <a:t>for the police for ten years.</a:t>
            </a:r>
          </a:p>
          <a:p>
            <a:pPr>
              <a:buFont typeface="Symbol" panose="05050102010706020507" pitchFamily="18" charset="2"/>
              <a:buChar char="Þ"/>
            </a:pPr>
            <a:endParaRPr lang="en-GB" altLang="de-DE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Form a question to get the answer above: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How long </a:t>
            </a:r>
            <a:r>
              <a:rPr lang="en-GB" altLang="de-DE" b="1" dirty="0">
                <a:solidFill>
                  <a:srgbClr val="FF0000"/>
                </a:solidFill>
              </a:rPr>
              <a:t>did Peter work </a:t>
            </a:r>
            <a:r>
              <a:rPr lang="en-GB" altLang="de-DE" b="1" dirty="0"/>
              <a:t>for the police?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b="1" dirty="0"/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2400" b="1" dirty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8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30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Expressions of duration – Practice - 3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Mark + investigate this bank robbery (January =&gt; now = 4 months)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Form two sentences, one using for and one using since: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Mark </a:t>
            </a:r>
            <a:r>
              <a:rPr lang="en-GB" altLang="de-DE" b="1" dirty="0">
                <a:solidFill>
                  <a:srgbClr val="FF0000"/>
                </a:solidFill>
              </a:rPr>
              <a:t>has been investigating </a:t>
            </a:r>
            <a:r>
              <a:rPr lang="en-GB" altLang="de-DE" b="1" dirty="0"/>
              <a:t>the bank robbery for four months.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Mark </a:t>
            </a:r>
            <a:r>
              <a:rPr lang="en-GB" altLang="de-DE" b="1" dirty="0">
                <a:solidFill>
                  <a:srgbClr val="FF0000"/>
                </a:solidFill>
              </a:rPr>
              <a:t>has been investigating </a:t>
            </a:r>
            <a:r>
              <a:rPr lang="en-GB" altLang="de-DE" b="1" dirty="0"/>
              <a:t>the bank robbery since January.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Form two questions, one to get an answer with for and one with since: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How long </a:t>
            </a:r>
            <a:r>
              <a:rPr lang="en-GB" altLang="de-DE" b="1" dirty="0">
                <a:solidFill>
                  <a:srgbClr val="FF0000"/>
                </a:solidFill>
              </a:rPr>
              <a:t>has Mark been investigating </a:t>
            </a:r>
            <a:r>
              <a:rPr lang="en-GB" altLang="de-DE" b="1" dirty="0"/>
              <a:t>the bank robbery?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Since when </a:t>
            </a:r>
            <a:r>
              <a:rPr lang="en-GB" altLang="de-DE" b="1" dirty="0">
                <a:solidFill>
                  <a:srgbClr val="FF0000"/>
                </a:solidFill>
              </a:rPr>
              <a:t>has Mark been investigating </a:t>
            </a:r>
            <a:r>
              <a:rPr lang="en-GB" altLang="de-DE" b="1" dirty="0"/>
              <a:t>the bank robbery?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b="1" dirty="0"/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2400" b="1" dirty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8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8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Expressions of duration – Practice - 4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The case of the bank robbery is closed. Mark + investigate the bank robbery (January =&gt; March = 2 months)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Form one sentence, one using for: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Mark </a:t>
            </a:r>
            <a:r>
              <a:rPr lang="en-GB" altLang="de-DE" b="1" dirty="0">
                <a:solidFill>
                  <a:srgbClr val="FF0000"/>
                </a:solidFill>
              </a:rPr>
              <a:t>investigated </a:t>
            </a:r>
            <a:r>
              <a:rPr lang="en-GB" altLang="de-DE" b="1" dirty="0"/>
              <a:t>the bank robbery for two months.</a:t>
            </a:r>
          </a:p>
          <a:p>
            <a:pPr>
              <a:buFont typeface="Symbol" panose="05050102010706020507" pitchFamily="18" charset="2"/>
              <a:buChar char="Þ"/>
            </a:pPr>
            <a:endParaRPr lang="en-GB" altLang="de-DE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Form a question to get the answer above: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How long </a:t>
            </a:r>
            <a:r>
              <a:rPr lang="en-GB" altLang="de-DE" b="1" dirty="0">
                <a:solidFill>
                  <a:srgbClr val="FF0000"/>
                </a:solidFill>
              </a:rPr>
              <a:t>did Mark investigate </a:t>
            </a:r>
            <a:r>
              <a:rPr lang="en-GB" altLang="de-DE" b="1" dirty="0"/>
              <a:t>the bank robbery?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b="1" dirty="0"/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2400" b="1" dirty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8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99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Expressions of duration – Practice - 5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Tina + interview the witnesses (all day =&gt; now)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Form one sentence:</a:t>
            </a:r>
          </a:p>
          <a:p>
            <a:pPr>
              <a:buFont typeface="Symbol" panose="05050102010706020507" pitchFamily="18" charset="2"/>
              <a:buChar char="Þ"/>
              <a:tabLst>
                <a:tab pos="5018088" algn="l"/>
              </a:tabLst>
            </a:pPr>
            <a:r>
              <a:rPr lang="en-GB" altLang="de-DE" b="1" dirty="0"/>
              <a:t>Tina </a:t>
            </a:r>
            <a:r>
              <a:rPr lang="en-GB" altLang="de-DE" b="1" dirty="0">
                <a:solidFill>
                  <a:srgbClr val="FF0000"/>
                </a:solidFill>
              </a:rPr>
              <a:t>has been interviewing </a:t>
            </a:r>
            <a:r>
              <a:rPr lang="en-GB" altLang="de-DE" b="1" dirty="0"/>
              <a:t>the witnesses all day.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Form a question to get the above answer: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How long </a:t>
            </a:r>
            <a:r>
              <a:rPr lang="en-GB" altLang="de-DE" b="1" dirty="0">
                <a:solidFill>
                  <a:srgbClr val="FF0000"/>
                </a:solidFill>
              </a:rPr>
              <a:t>has Tina been interviewing </a:t>
            </a:r>
            <a:r>
              <a:rPr lang="en-GB" altLang="de-DE" b="1" dirty="0"/>
              <a:t>the witnesses?</a:t>
            </a:r>
            <a:endParaRPr lang="de-DE" altLang="de-DE" b="1" dirty="0"/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2400" b="1" dirty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8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36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Expressions of duration – Practice - 6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Tina + interview the witnesses (all day =&gt; on Friday)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Form one sentence:</a:t>
            </a:r>
          </a:p>
          <a:p>
            <a:pPr>
              <a:buFont typeface="Symbol" panose="05050102010706020507" pitchFamily="18" charset="2"/>
              <a:buChar char="Þ"/>
              <a:tabLst>
                <a:tab pos="5018088" algn="l"/>
              </a:tabLst>
            </a:pPr>
            <a:r>
              <a:rPr lang="en-GB" altLang="de-DE" b="1" dirty="0"/>
              <a:t>Tina </a:t>
            </a:r>
            <a:r>
              <a:rPr lang="en-GB" altLang="de-DE" b="1" dirty="0">
                <a:solidFill>
                  <a:srgbClr val="FF0000"/>
                </a:solidFill>
              </a:rPr>
              <a:t>interviewed </a:t>
            </a:r>
            <a:r>
              <a:rPr lang="en-GB" altLang="de-DE" b="1" dirty="0"/>
              <a:t>the witnesses all day.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Form a question to get the above answer: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How long </a:t>
            </a:r>
            <a:r>
              <a:rPr lang="en-GB" altLang="de-DE" b="1" dirty="0">
                <a:solidFill>
                  <a:srgbClr val="FF0000"/>
                </a:solidFill>
              </a:rPr>
              <a:t>did Tina interview </a:t>
            </a:r>
            <a:r>
              <a:rPr lang="en-GB" altLang="de-DE" b="1" dirty="0"/>
              <a:t>the witnesses?</a:t>
            </a:r>
            <a:endParaRPr lang="de-DE" altLang="de-DE" b="1" dirty="0"/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2400" b="1" dirty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8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55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Expressions of duration – Practice - 7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Barbara + have her driving licence (December =&gt; now = 5 months)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Form two sentences, one using for and one using since: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Barbara </a:t>
            </a:r>
            <a:r>
              <a:rPr lang="en-GB" altLang="de-DE" b="1" dirty="0">
                <a:solidFill>
                  <a:srgbClr val="FF0000"/>
                </a:solidFill>
              </a:rPr>
              <a:t>has had </a:t>
            </a:r>
            <a:r>
              <a:rPr lang="en-GB" altLang="de-DE" b="1" dirty="0"/>
              <a:t>her driving licence for five months.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Barbara </a:t>
            </a:r>
            <a:r>
              <a:rPr lang="en-GB" altLang="de-DE" b="1" dirty="0">
                <a:solidFill>
                  <a:srgbClr val="FF0000"/>
                </a:solidFill>
              </a:rPr>
              <a:t>has had </a:t>
            </a:r>
            <a:r>
              <a:rPr lang="en-GB" altLang="de-DE" b="1" dirty="0"/>
              <a:t>her driving licence since December.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Form two questions, one to get an answer with for and one with since: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How long </a:t>
            </a:r>
            <a:r>
              <a:rPr lang="en-GB" altLang="de-DE" b="1" dirty="0">
                <a:solidFill>
                  <a:srgbClr val="FF0000"/>
                </a:solidFill>
              </a:rPr>
              <a:t>has Barbara had </a:t>
            </a:r>
            <a:r>
              <a:rPr lang="en-GB" altLang="de-DE" b="1" dirty="0"/>
              <a:t>her driving licence?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Since when </a:t>
            </a:r>
            <a:r>
              <a:rPr lang="en-GB" altLang="de-DE" b="1" dirty="0">
                <a:solidFill>
                  <a:srgbClr val="FF0000"/>
                </a:solidFill>
              </a:rPr>
              <a:t>has Barbara had </a:t>
            </a:r>
            <a:r>
              <a:rPr lang="en-GB" altLang="de-DE" b="1" dirty="0"/>
              <a:t>her driving licence?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b="1" dirty="0"/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2400" b="1" dirty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8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2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Expressions of duration – Practice - 8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Barbara lost her driving licence after she was caught drunk driving.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Barbara + have her driving licence (December =&gt; February = 2 months)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Form one sentence using for: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Barbara </a:t>
            </a:r>
            <a:r>
              <a:rPr lang="en-GB" altLang="de-DE" b="1" dirty="0">
                <a:solidFill>
                  <a:srgbClr val="FF0000"/>
                </a:solidFill>
              </a:rPr>
              <a:t>had </a:t>
            </a:r>
            <a:r>
              <a:rPr lang="en-GB" altLang="de-DE" b="1" dirty="0"/>
              <a:t>her driving licence for two months.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Form a questions to get the above answer: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How long </a:t>
            </a:r>
            <a:r>
              <a:rPr lang="en-GB" altLang="de-DE" b="1" dirty="0">
                <a:solidFill>
                  <a:srgbClr val="FF0000"/>
                </a:solidFill>
              </a:rPr>
              <a:t>did Barbara have </a:t>
            </a:r>
            <a:r>
              <a:rPr lang="en-GB" altLang="de-DE" b="1" dirty="0"/>
              <a:t>her driving licence?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b="1" dirty="0"/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2400" b="1" dirty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8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6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Expressions of duration – Practice - 9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I + not write a report (April =&gt; now = 1 month)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Form two sentences, one using for and one using since: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I </a:t>
            </a:r>
            <a:r>
              <a:rPr lang="en-GB" altLang="de-DE" b="1" dirty="0">
                <a:solidFill>
                  <a:srgbClr val="FF0000"/>
                </a:solidFill>
              </a:rPr>
              <a:t>have not written </a:t>
            </a:r>
            <a:r>
              <a:rPr lang="en-GB" altLang="de-DE" b="1" dirty="0"/>
              <a:t>a report for one month.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I </a:t>
            </a:r>
            <a:r>
              <a:rPr lang="en-GB" altLang="de-DE" b="1" dirty="0">
                <a:solidFill>
                  <a:srgbClr val="FF0000"/>
                </a:solidFill>
              </a:rPr>
              <a:t>have not written </a:t>
            </a:r>
            <a:r>
              <a:rPr lang="en-GB" altLang="de-DE" b="1" dirty="0"/>
              <a:t>a report since April.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Form two questions, one to get an answer with for and one with since: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How long </a:t>
            </a:r>
            <a:r>
              <a:rPr lang="en-GB" altLang="de-DE" b="1" dirty="0">
                <a:solidFill>
                  <a:srgbClr val="FF0000"/>
                </a:solidFill>
              </a:rPr>
              <a:t>have you not written </a:t>
            </a:r>
            <a:r>
              <a:rPr lang="en-GB" altLang="de-DE" b="1" dirty="0"/>
              <a:t>a report?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GB" altLang="de-DE" b="1" dirty="0"/>
              <a:t>Since when </a:t>
            </a:r>
            <a:r>
              <a:rPr lang="en-GB" altLang="de-DE" b="1" dirty="0">
                <a:solidFill>
                  <a:srgbClr val="FF0000"/>
                </a:solidFill>
              </a:rPr>
              <a:t>have you not written </a:t>
            </a:r>
            <a:r>
              <a:rPr lang="en-GB" altLang="de-DE" b="1" dirty="0"/>
              <a:t>a report?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b="1" dirty="0"/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2400" b="1" dirty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8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348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689</Words>
  <Application>Microsoft Office PowerPoint</Application>
  <PresentationFormat>Widescreen</PresentationFormat>
  <Paragraphs>107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Wingdings</vt:lpstr>
      <vt:lpstr>Office Theme</vt:lpstr>
      <vt:lpstr>Expressions of duration – Practice - 1</vt:lpstr>
      <vt:lpstr>Expressions of duration – Practice - 2</vt:lpstr>
      <vt:lpstr>Expressions of duration – Practice - 3</vt:lpstr>
      <vt:lpstr>Expressions of duration – Practice - 4</vt:lpstr>
      <vt:lpstr>Expressions of duration – Practice - 5</vt:lpstr>
      <vt:lpstr>Expressions of duration – Practice - 6</vt:lpstr>
      <vt:lpstr>Expressions of duration – Practice - 7</vt:lpstr>
      <vt:lpstr>Expressions of duration – Practice - 8</vt:lpstr>
      <vt:lpstr>Expressions of duration – Practice - 9</vt:lpstr>
      <vt:lpstr>Expressions of duration – Practice - 10</vt:lpstr>
    </vt:vector>
  </TitlesOfParts>
  <Company>FH Wiener Neustadt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Report-writing English I</dc:title>
  <dc:creator>Lacchini Jennifer</dc:creator>
  <cp:lastModifiedBy>Buczak John</cp:lastModifiedBy>
  <cp:revision>67</cp:revision>
  <dcterms:created xsi:type="dcterms:W3CDTF">2015-10-21T11:09:52Z</dcterms:created>
  <dcterms:modified xsi:type="dcterms:W3CDTF">2023-05-31T20:55:30Z</dcterms:modified>
</cp:coreProperties>
</file>