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09F20E-B6B6-4C85-8F98-F6381313C8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F098F55-99B0-40D7-B984-E98F0B79E9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EE51EB-AB4C-457F-9201-99E3B93D6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82D9-9F7C-48E9-A29F-DDB9949023F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B3E7EC-E113-4415-8460-CFDB8C0E6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B8061A-D87C-44D3-B75B-6B519E353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C29A-1EF4-413D-A482-A7E790247B4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074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7CFAA0-CB6B-44E2-9585-5E8A7D730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B1DC425-73F5-4347-B184-A0BC45294A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6F0B4B-C1BB-414E-A553-D5C903486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82D9-9F7C-48E9-A29F-DDB9949023F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B2B2680-9C03-41D0-9094-CDE591D7D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2FB9638-E1D0-4CFA-8656-FBFC6BD43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C29A-1EF4-413D-A482-A7E790247B4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467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6CDE2ED-5EA0-45A6-B055-9821E1C740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89118DD-054F-4D00-8DBD-1991543465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44091E-23BB-421E-A2F8-72312F349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82D9-9F7C-48E9-A29F-DDB9949023F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A760BB-62A9-4A5D-9A00-07DE90105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36FDBE-B2CA-4A52-89BB-E91101F64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C29A-1EF4-413D-A482-A7E790247B4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9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08EA0D-D234-4641-B93C-1DFA17CD3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B9300AE-90C8-4047-83C7-2FC6522CB9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2CA830-11DA-4C10-BF83-6650D4785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82D9-9F7C-48E9-A29F-DDB9949023F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A3F27C-5B08-4702-BFFF-5A28CE3D0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772A270-0787-4CBC-B9ED-2DF2086D4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C29A-1EF4-413D-A482-A7E790247B4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514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BCA668-6430-4AB2-BD40-F64E396A4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5ED4CFC-1DED-4BFB-AC9F-68300F560A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5F58AC-B46F-40C7-848F-98EE79504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82D9-9F7C-48E9-A29F-DDB9949023F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9BBEAF7-C862-4A34-8275-77DA0695D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F22953E-452D-4136-A904-BB550A0FE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C29A-1EF4-413D-A482-A7E790247B4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053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B7C643-1206-4498-99D2-A5BBC8DA7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E29CB0F-423D-4844-BECF-15928BFD3B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8E39AA8-4326-430B-A2FC-B83868E7D0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E348A8C-0971-40A3-8699-6F3826F0A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82D9-9F7C-48E9-A29F-DDB9949023F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525859C-FF76-44D4-BB5B-1E0B77940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F52731D-DEB8-40F4-815D-FA45A6FE5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C29A-1EF4-413D-A482-A7E790247B4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736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0C9B1A-4F4A-4D5F-8412-6C7C5F71A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22BE31A-2A0A-4ED0-8E3C-0A79A49E56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CE0556D-6220-48CC-B625-D03B03D66C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EFFF3A3-1951-46E3-B832-612C60D6C0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4557466-73BF-4D89-84BC-6B295D96A7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8669D6D-EA4D-4811-ABE2-3F8BEA8A8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82D9-9F7C-48E9-A29F-DDB9949023F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3BA6D09-D232-407B-94C0-72589473C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5AE1CA2-2A01-4429-BDA7-67ABADA84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C29A-1EF4-413D-A482-A7E790247B4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322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D42CD5-D86D-4C20-ABA2-701C2D22C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F8C605A-056B-4C39-B76D-FF7551ECB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82D9-9F7C-48E9-A29F-DDB9949023F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B8133B4-8FF0-4B0A-B56A-402C79B27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7BD4B3D-4362-4B28-A7E8-38A166D3E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C29A-1EF4-413D-A482-A7E790247B4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919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8D86380-49EA-40C0-BF02-D1C5054E9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82D9-9F7C-48E9-A29F-DDB9949023F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9E0CDB6-5CC2-4A42-B4F7-66F1FC65D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2C00785-2D62-4523-9364-29B3BEA28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C29A-1EF4-413D-A482-A7E790247B4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949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DDFC29-47B2-49C5-AE78-5623CD4AD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B6B45FA-7576-4B8A-8089-2567EB3A3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82B2753-EF45-4785-A4B9-C85E3ED373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A5D08EA-8F0C-4CEB-90A8-391E8EDDD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82D9-9F7C-48E9-A29F-DDB9949023F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C7508E9-6E74-4116-B54A-2071A9467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B8FDA8C-8A37-4BE2-9C48-86716CB53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C29A-1EF4-413D-A482-A7E790247B4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06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605959-4417-4525-BC4D-D25A24027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F1A956C-35C3-42DC-8FBB-F2239ABE4D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56A34B7-8886-44FB-990A-C72C654145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7F52FFD-0A07-4EBC-BDAE-26CFB8DE5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82D9-9F7C-48E9-A29F-DDB9949023F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C318149-15A5-4885-BC75-5BF3C58B2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9501BB7-D81B-4619-8D66-51255DD7C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C29A-1EF4-413D-A482-A7E790247B4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006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F175C17-C935-4437-B676-295BB29EE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E9164CA-6FCE-4190-A0B0-434BC7A8FB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DF1A8A2-02C5-47DF-AFCA-C1DAEC429D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882D9-9F7C-48E9-A29F-DDB9949023F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EFAB500-2900-43E0-81BD-6D52989EC3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040FEE7-5760-4BAC-A6A5-15C638AF13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7C29A-1EF4-413D-A482-A7E790247B4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612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4AE5AD-EDF1-41CF-8736-49CB53AF2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Englisch</a:t>
            </a:r>
            <a:r>
              <a:rPr lang="en-US" dirty="0"/>
              <a:t>: </a:t>
            </a:r>
            <a:r>
              <a:rPr lang="en-US" dirty="0" err="1"/>
              <a:t>Rechtsangelegenheiten</a:t>
            </a:r>
            <a:br>
              <a:rPr lang="en-US" dirty="0"/>
            </a:b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The Exam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265CC8-E190-4311-855F-B44EF9EB2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Date – June 16th</a:t>
            </a:r>
          </a:p>
          <a:p>
            <a:r>
              <a:rPr lang="en-US" dirty="0"/>
              <a:t>No aids permitted (dictionaries, notes, etc.)</a:t>
            </a:r>
          </a:p>
          <a:p>
            <a:r>
              <a:rPr lang="en-US" dirty="0"/>
              <a:t>Written 60 minutes</a:t>
            </a:r>
          </a:p>
          <a:p>
            <a:r>
              <a:rPr lang="en-US" dirty="0"/>
              <a:t>Oral 10 minutes (individually)</a:t>
            </a:r>
          </a:p>
          <a:p>
            <a:r>
              <a:rPr lang="en-US" dirty="0"/>
              <a:t>Combined mark must be 60% or higher to pass exam</a:t>
            </a:r>
          </a:p>
          <a:p>
            <a:r>
              <a:rPr lang="en-US" dirty="0"/>
              <a:t>To pass course, all assessment elements must be 60% or higher</a:t>
            </a:r>
          </a:p>
        </p:txBody>
      </p:sp>
    </p:spTree>
    <p:extLst>
      <p:ext uri="{BB962C8B-B14F-4D97-AF65-F5344CB8AC3E}">
        <p14:creationId xmlns:p14="http://schemas.microsoft.com/office/powerpoint/2010/main" val="2450758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4AE5AD-EDF1-41CF-8736-49CB53AF2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Englisch</a:t>
            </a:r>
            <a:r>
              <a:rPr lang="en-US" dirty="0"/>
              <a:t>: </a:t>
            </a:r>
            <a:r>
              <a:rPr lang="en-US" dirty="0" err="1"/>
              <a:t>Rechtsangelegenheiten</a:t>
            </a:r>
            <a:br>
              <a:rPr lang="en-US" dirty="0"/>
            </a:b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The Exam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265CC8-E190-4311-855F-B44EF9EB2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Written exam (sample exam on Moodle) – </a:t>
            </a:r>
            <a:r>
              <a:rPr lang="en-US" dirty="0">
                <a:solidFill>
                  <a:schemeClr val="accent1"/>
                </a:solidFill>
              </a:rPr>
              <a:t>60 points</a:t>
            </a:r>
          </a:p>
          <a:p>
            <a:pPr lvl="1"/>
            <a:r>
              <a:rPr lang="en-US" dirty="0"/>
              <a:t>Verb tenses (statements, questions, negatives) + active and passive </a:t>
            </a:r>
            <a:r>
              <a:rPr lang="en-US" dirty="0">
                <a:solidFill>
                  <a:schemeClr val="accent1"/>
                </a:solidFill>
              </a:rPr>
              <a:t>(18 points)</a:t>
            </a:r>
          </a:p>
          <a:p>
            <a:pPr lvl="1"/>
            <a:r>
              <a:rPr lang="en-US" dirty="0"/>
              <a:t>Modals for speculating </a:t>
            </a:r>
            <a:r>
              <a:rPr lang="en-US" dirty="0">
                <a:solidFill>
                  <a:schemeClr val="accent1"/>
                </a:solidFill>
              </a:rPr>
              <a:t>(2 points)</a:t>
            </a:r>
          </a:p>
          <a:p>
            <a:pPr lvl="1"/>
            <a:r>
              <a:rPr lang="en-US" dirty="0"/>
              <a:t>Vocabulary fill in (spelling and singular/plural!) </a:t>
            </a:r>
            <a:r>
              <a:rPr lang="en-US" dirty="0">
                <a:solidFill>
                  <a:schemeClr val="accent1"/>
                </a:solidFill>
              </a:rPr>
              <a:t>(20 points)</a:t>
            </a:r>
          </a:p>
          <a:p>
            <a:pPr lvl="1"/>
            <a:r>
              <a:rPr lang="en-US" dirty="0"/>
              <a:t>Paragraph – choice of two topics; structure, cohesion, punctuation, register </a:t>
            </a:r>
            <a:r>
              <a:rPr lang="en-US" dirty="0">
                <a:solidFill>
                  <a:schemeClr val="accent1"/>
                </a:solidFill>
              </a:rPr>
              <a:t>(20 points)</a:t>
            </a:r>
          </a:p>
        </p:txBody>
      </p:sp>
    </p:spTree>
    <p:extLst>
      <p:ext uri="{BB962C8B-B14F-4D97-AF65-F5344CB8AC3E}">
        <p14:creationId xmlns:p14="http://schemas.microsoft.com/office/powerpoint/2010/main" val="448369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4AE5AD-EDF1-41CF-8736-49CB53AF2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Englisch</a:t>
            </a:r>
            <a:r>
              <a:rPr lang="en-US" dirty="0"/>
              <a:t>: </a:t>
            </a:r>
            <a:r>
              <a:rPr lang="en-US" dirty="0" err="1"/>
              <a:t>Rechtsangelegenheiten</a:t>
            </a:r>
            <a:br>
              <a:rPr lang="en-US" dirty="0"/>
            </a:b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The Exam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265CC8-E190-4311-855F-B44EF9EB2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Oral exam – </a:t>
            </a:r>
            <a:r>
              <a:rPr lang="en-US" dirty="0">
                <a:solidFill>
                  <a:schemeClr val="accent1"/>
                </a:solidFill>
              </a:rPr>
              <a:t>20 points</a:t>
            </a:r>
          </a:p>
          <a:p>
            <a:pPr lvl="1"/>
            <a:r>
              <a:rPr lang="en-US" dirty="0"/>
              <a:t>3 Qs from content areas of course (police work / the police profession / further education / crime / crime prevention / punishment)</a:t>
            </a:r>
          </a:p>
          <a:p>
            <a:pPr lvl="1"/>
            <a:r>
              <a:rPr lang="en-US" dirty="0"/>
              <a:t>Example questions:</a:t>
            </a:r>
          </a:p>
          <a:p>
            <a:pPr lvl="2"/>
            <a:r>
              <a:rPr lang="en-US" sz="2800" i="1" dirty="0">
                <a:solidFill>
                  <a:schemeClr val="bg1">
                    <a:lumMod val="50000"/>
                  </a:schemeClr>
                </a:solidFill>
              </a:rPr>
              <a:t>How will this course of study and qualification help you in your future career?</a:t>
            </a:r>
          </a:p>
          <a:p>
            <a:pPr lvl="2"/>
            <a:r>
              <a:rPr lang="en-US" sz="2800" i="1" dirty="0">
                <a:solidFill>
                  <a:schemeClr val="bg1">
                    <a:lumMod val="50000"/>
                  </a:schemeClr>
                </a:solidFill>
              </a:rPr>
              <a:t>What are the most difficult tasks of a police officer these days? </a:t>
            </a:r>
          </a:p>
          <a:p>
            <a:pPr lvl="2"/>
            <a:r>
              <a:rPr lang="en-US" sz="2800" i="1" dirty="0">
                <a:solidFill>
                  <a:schemeClr val="bg1">
                    <a:lumMod val="50000"/>
                  </a:schemeClr>
                </a:solidFill>
              </a:rPr>
              <a:t>Name and explain 2 ways civilians can protect themselves from crime. </a:t>
            </a:r>
          </a:p>
        </p:txBody>
      </p:sp>
    </p:spTree>
    <p:extLst>
      <p:ext uri="{BB962C8B-B14F-4D97-AF65-F5344CB8AC3E}">
        <p14:creationId xmlns:p14="http://schemas.microsoft.com/office/powerpoint/2010/main" val="2524957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207</Words>
  <Application>Microsoft Office PowerPoint</Application>
  <PresentationFormat>Breitbild</PresentationFormat>
  <Paragraphs>20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Englisch: Rechtsangelegenheiten The Exam</vt:lpstr>
      <vt:lpstr>Englisch: Rechtsangelegenheiten The Exam</vt:lpstr>
      <vt:lpstr>Englisch: Rechtsangelegenheiten The Exam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Englisch: Rechtsangelegenheiten The Exam</dc:title>
  <dc:creator>Lacchini Jennifer</dc:creator>
  <cp:lastModifiedBy>Lacchini Jennifer</cp:lastModifiedBy>
  <cp:revision>4</cp:revision>
  <dcterms:created xsi:type="dcterms:W3CDTF">2023-05-15T09:22:25Z</dcterms:created>
  <dcterms:modified xsi:type="dcterms:W3CDTF">2023-05-15T10:11:03Z</dcterms:modified>
</cp:coreProperties>
</file>