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60" r:id="rId2"/>
    <p:sldId id="261" r:id="rId3"/>
  </p:sldIdLst>
  <p:sldSz cx="12192000" cy="6858000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60" d="100"/>
          <a:sy n="60" d="100"/>
        </p:scale>
        <p:origin x="83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F77EE8E-B7A9-4F0A-AD2F-0556EBBB0D49}" type="datetimeFigureOut">
              <a:rPr lang="en-US"/>
              <a:pPr>
                <a:defRPr/>
              </a:pPr>
              <a:t>5/15/2023</a:t>
            </a:fld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CA95A46-2261-4BCA-B1FE-5DA0FE261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48EEA-2F78-4DDB-8046-04D3518E5AC4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79323-992D-410E-A82A-A7AFD60D2461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35BCC-EAF3-4AE6-800E-0E487BE2F1DB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8FC94-AEFF-475B-9962-595B5E669B38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EC4C4-19DE-4F1F-881D-13ADA81DFBE1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C0674-352F-419E-82D3-AB9EE9BA0873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>
            <a:lvl1pPr>
              <a:defRPr b="1"/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4D858-0D1F-4D79-9C36-E0D9011FC83A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23C74-2022-40B8-8F16-82B5E20E85EA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7345A-BB28-4293-BD27-ED9C6ED5C8DB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EA6C6-83A7-4DB8-9B5C-A16C9E3C146F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766A4-C397-4C04-8185-2DA8A6F9BB3D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C294B-4D9F-43EB-B188-9C1E03055FBC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70440-1DDE-4AA8-83C0-E7A24808C0C7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19F11-6261-4013-A591-6F44BBD54EBF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5BC41-DB08-4491-8BC1-2DD7DBF99EC1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EDED5-1917-4CF9-8532-B71E4A1129F6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85517-E36F-4642-93AA-05E16E0C1770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D154B-B64F-41F2-8957-60D35B342158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A1B37-D9C0-4375-B28F-A0CC64895DEB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A0929-A28D-4F1D-92CD-7CA70023B389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146CD-3DD5-442B-9E42-BC93B06F7834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D2645-5ECE-4385-9CD7-A4D202E3F3E5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2C3EBB4-D60C-41E0-AD70-A75F174E7390}" type="datetimeFigureOut">
              <a:rPr lang="de-AT"/>
              <a:pPr>
                <a:defRPr/>
              </a:pPr>
              <a:t>15.05.2023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A4F729-B451-4D57-92B4-F5B98119A876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Modal verbs to express speculation: must, could, may, might, cannot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08892" y="1802423"/>
            <a:ext cx="10544908" cy="4598377"/>
          </a:xfrm>
        </p:spPr>
        <p:txBody>
          <a:bodyPr>
            <a:normAutofit fontScale="62500" lnSpcReduction="20000"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200" b="1" dirty="0"/>
              <a:t>Must</a:t>
            </a:r>
            <a:r>
              <a:rPr lang="en-US" sz="3200" dirty="0"/>
              <a:t> is used in speculations to express that </a:t>
            </a:r>
            <a:r>
              <a:rPr lang="en-US" sz="3200" b="1" dirty="0"/>
              <a:t>the speaker is certain about something</a:t>
            </a:r>
            <a:r>
              <a:rPr lang="en-US" sz="3200" dirty="0"/>
              <a:t>: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200" dirty="0"/>
              <a:t>	Peter definitely knows the identity of the murderer.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200" dirty="0"/>
              <a:t>	Peter </a:t>
            </a:r>
            <a:r>
              <a:rPr lang="en-US" sz="3200" b="1" dirty="0"/>
              <a:t>must know </a:t>
            </a:r>
            <a:r>
              <a:rPr lang="en-US" sz="3200" dirty="0"/>
              <a:t>the identity of the murderer.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200" b="1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200" b="1" dirty="0"/>
              <a:t>May, might </a:t>
            </a:r>
            <a:r>
              <a:rPr lang="en-US" sz="3200" dirty="0"/>
              <a:t>and</a:t>
            </a:r>
            <a:r>
              <a:rPr lang="en-US" sz="3200" b="1" dirty="0"/>
              <a:t> could</a:t>
            </a:r>
            <a:r>
              <a:rPr lang="en-US" sz="3200" dirty="0"/>
              <a:t> are used in speculations to express that the speaker believes that there is </a:t>
            </a:r>
            <a:r>
              <a:rPr lang="en-US" sz="3200" b="1" dirty="0"/>
              <a:t>a (50/50) chance </a:t>
            </a:r>
            <a:r>
              <a:rPr lang="en-US" sz="3200" dirty="0"/>
              <a:t>in connection with a situation: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200" dirty="0"/>
              <a:t>	Maybe Peter knows the identity of the murderer.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200" dirty="0"/>
              <a:t>	Peter </a:t>
            </a:r>
            <a:r>
              <a:rPr lang="en-US" sz="3200" b="1" dirty="0"/>
              <a:t>may/might/could know </a:t>
            </a:r>
            <a:r>
              <a:rPr lang="en-US" sz="3200" dirty="0"/>
              <a:t>the identity of the murderer.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20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200" b="1" dirty="0"/>
              <a:t>Cannot/can’t</a:t>
            </a:r>
            <a:r>
              <a:rPr lang="en-US" sz="3200" dirty="0"/>
              <a:t> is used in speculations to express that somebody is </a:t>
            </a:r>
            <a:r>
              <a:rPr lang="en-US" sz="3200" b="1" dirty="0"/>
              <a:t>certain that something is not true</a:t>
            </a:r>
            <a:r>
              <a:rPr lang="en-US" sz="3200" dirty="0"/>
              <a:t>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200" dirty="0"/>
              <a:t>	I am sure that Peter </a:t>
            </a:r>
            <a:r>
              <a:rPr lang="en-US" sz="3200"/>
              <a:t>does not know </a:t>
            </a:r>
            <a:r>
              <a:rPr lang="en-US" sz="3200" dirty="0"/>
              <a:t>the identity of the murderer.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200" dirty="0"/>
              <a:t>	Peter </a:t>
            </a:r>
            <a:r>
              <a:rPr lang="en-US" sz="3200" b="1" dirty="0"/>
              <a:t>cannot know </a:t>
            </a:r>
            <a:r>
              <a:rPr lang="en-US" sz="3200" dirty="0"/>
              <a:t>the identity of the murderer.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20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200" dirty="0"/>
              <a:t>The form of the verb after the modal verb may be the base form of the verb, but there are further possibilities as shown on the next slides.</a:t>
            </a:r>
            <a:endParaRPr lang="en-US" sz="2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491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Modal verbs to express speculation: must, could, may, might, cannot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08892" y="1802423"/>
            <a:ext cx="10544908" cy="4598377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b="1" dirty="0"/>
              <a:t>Modal verb of speculation + be + - </a:t>
            </a:r>
            <a:r>
              <a:rPr lang="en-US" sz="2000" b="1" dirty="0" err="1"/>
              <a:t>ing</a:t>
            </a:r>
            <a:r>
              <a:rPr lang="en-US" sz="2000" b="1" dirty="0"/>
              <a:t>: used to speculate about actions/situations which </a:t>
            </a:r>
            <a:r>
              <a:rPr lang="en-US" sz="2000" b="1" u="sng" dirty="0"/>
              <a:t>are</a:t>
            </a:r>
            <a:r>
              <a:rPr lang="en-US" sz="2000" b="1" dirty="0"/>
              <a:t> </a:t>
            </a:r>
            <a:r>
              <a:rPr lang="en-US" sz="2000" b="1" u="sng" dirty="0"/>
              <a:t>happening</a:t>
            </a:r>
            <a:r>
              <a:rPr lang="en-US" sz="2000" b="1" dirty="0"/>
              <a:t> right now:</a:t>
            </a:r>
            <a:endParaRPr lang="en-US" sz="200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dirty="0"/>
              <a:t>	There is a chance that the robbers are crossing the border now. 			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dirty="0"/>
              <a:t>	The robbers </a:t>
            </a:r>
            <a:r>
              <a:rPr lang="en-US" sz="2000" b="1" dirty="0"/>
              <a:t>may/might/be crossing </a:t>
            </a:r>
            <a:r>
              <a:rPr lang="en-US" sz="2000" dirty="0"/>
              <a:t>the border now.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000" b="1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b="1" dirty="0"/>
              <a:t>Modal verb of speculation + have + past participle (third form of the verb): used to speculate about actions/situations which (</a:t>
            </a:r>
            <a:r>
              <a:rPr lang="en-US" sz="2000" b="1" u="sng" dirty="0"/>
              <a:t>have</a:t>
            </a:r>
            <a:r>
              <a:rPr lang="en-US" sz="2000" b="1" dirty="0"/>
              <a:t>) </a:t>
            </a:r>
            <a:r>
              <a:rPr lang="en-US" sz="2000" b="1" u="sng" dirty="0"/>
              <a:t>happened</a:t>
            </a:r>
            <a:r>
              <a:rPr lang="en-US" sz="2000" b="1" dirty="0"/>
              <a:t>:</a:t>
            </a:r>
            <a:endParaRPr lang="en-US" sz="200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dirty="0"/>
              <a:t>	</a:t>
            </a:r>
            <a:r>
              <a:rPr lang="en-GB" sz="2000" dirty="0"/>
              <a:t>I am sure that the robbers did not cross the border yesterday. 			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000" dirty="0"/>
              <a:t>	The robbers </a:t>
            </a:r>
            <a:r>
              <a:rPr lang="en-GB" sz="2000" b="1" dirty="0"/>
              <a:t>can’t have crossed </a:t>
            </a:r>
            <a:r>
              <a:rPr lang="en-GB" sz="2000" dirty="0"/>
              <a:t>the border yesterday.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000" b="1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b="1" dirty="0"/>
              <a:t>Modal verb of speculation + have + been + - </a:t>
            </a:r>
            <a:r>
              <a:rPr lang="en-US" sz="2000" b="1" dirty="0" err="1"/>
              <a:t>ing</a:t>
            </a:r>
            <a:r>
              <a:rPr lang="en-US" sz="2000" b="1" dirty="0"/>
              <a:t>: used to speculate about actions/situations which </a:t>
            </a:r>
            <a:r>
              <a:rPr lang="en-US" sz="2000" b="1" u="sng" dirty="0"/>
              <a:t>were</a:t>
            </a:r>
            <a:r>
              <a:rPr lang="en-US" sz="2000" b="1" dirty="0"/>
              <a:t> </a:t>
            </a:r>
            <a:r>
              <a:rPr lang="en-US" sz="2000" b="1" u="sng" dirty="0"/>
              <a:t>happening</a:t>
            </a:r>
            <a:r>
              <a:rPr lang="en-US" sz="2000" b="1" dirty="0"/>
              <a:t>:</a:t>
            </a:r>
            <a:endParaRPr lang="en-US" sz="2000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dirty="0"/>
              <a:t>	The </a:t>
            </a:r>
            <a:r>
              <a:rPr lang="en-GB" sz="2000" dirty="0"/>
              <a:t>robbers were definitely crossing the border at 5 pm yesterday. 			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000" dirty="0"/>
              <a:t>	The robbers </a:t>
            </a:r>
            <a:r>
              <a:rPr lang="en-GB" sz="2000" b="1" dirty="0"/>
              <a:t>must have been crossing </a:t>
            </a:r>
            <a:r>
              <a:rPr lang="en-GB" sz="2000" dirty="0"/>
              <a:t>the border at 5 pm yesterday.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000" dirty="0"/>
          </a:p>
          <a:p>
            <a:pPr marL="457200" indent="-457200" eaLnBrk="1" hangingPunct="1">
              <a:lnSpc>
                <a:spcPct val="80000"/>
              </a:lnSpc>
              <a:buAutoNum type="arabicPeriod"/>
            </a:pPr>
            <a:endParaRPr lang="en-US" sz="20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50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354</Words>
  <Application>Microsoft Office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Modal verbs to express speculation: must, could, may, might, cannot</vt:lpstr>
      <vt:lpstr>Modal verbs to express speculation: must, could, may, might, cannot</vt:lpstr>
    </vt:vector>
  </TitlesOfParts>
  <Company>FH Wiener Neustadt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Report-writing English I</dc:title>
  <dc:creator>Lacchini Jennifer</dc:creator>
  <cp:lastModifiedBy>Buczak John</cp:lastModifiedBy>
  <cp:revision>102</cp:revision>
  <cp:lastPrinted>2023-05-15T04:35:45Z</cp:lastPrinted>
  <dcterms:created xsi:type="dcterms:W3CDTF">2015-10-21T11:09:52Z</dcterms:created>
  <dcterms:modified xsi:type="dcterms:W3CDTF">2023-05-15T04:36:04Z</dcterms:modified>
</cp:coreProperties>
</file>